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0"/>
  </p:notesMasterIdLst>
  <p:handoutMasterIdLst>
    <p:handoutMasterId r:id="rId31"/>
  </p:handoutMasterIdLst>
  <p:sldIdLst>
    <p:sldId id="260" r:id="rId5"/>
    <p:sldId id="259" r:id="rId6"/>
    <p:sldId id="2440" r:id="rId7"/>
    <p:sldId id="2475" r:id="rId8"/>
    <p:sldId id="2474" r:id="rId9"/>
    <p:sldId id="2439" r:id="rId10"/>
    <p:sldId id="2476" r:id="rId11"/>
    <p:sldId id="2478" r:id="rId12"/>
    <p:sldId id="2442" r:id="rId13"/>
    <p:sldId id="2443" r:id="rId14"/>
    <p:sldId id="2445" r:id="rId15"/>
    <p:sldId id="2447" r:id="rId16"/>
    <p:sldId id="2479" r:id="rId17"/>
    <p:sldId id="2480" r:id="rId18"/>
    <p:sldId id="2481" r:id="rId19"/>
    <p:sldId id="2482" r:id="rId20"/>
    <p:sldId id="2483" r:id="rId21"/>
    <p:sldId id="2484" r:id="rId22"/>
    <p:sldId id="2485" r:id="rId23"/>
    <p:sldId id="2486" r:id="rId24"/>
    <p:sldId id="2487" r:id="rId25"/>
    <p:sldId id="2488" r:id="rId26"/>
    <p:sldId id="2489" r:id="rId27"/>
    <p:sldId id="2473" r:id="rId28"/>
    <p:sldId id="243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2F3342"/>
    <a:srgbClr val="A53F52"/>
    <a:srgbClr val="2C2153"/>
    <a:srgbClr val="E99757"/>
    <a:srgbClr val="010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0796" autoAdjust="0"/>
  </p:normalViewPr>
  <p:slideViewPr>
    <p:cSldViewPr snapToGrid="0">
      <p:cViewPr varScale="1">
        <p:scale>
          <a:sx n="77" d="100"/>
          <a:sy n="77" d="100"/>
        </p:scale>
        <p:origin x="931" y="50"/>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9E1FD-1ED9-4263-9FAC-76F500455557}"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FE01A50-A9B8-44CC-BD14-72317B836F90}">
      <dgm:prSet phldrT="[Text]"/>
      <dgm:spPr/>
      <dgm:t>
        <a:bodyPr/>
        <a:lstStyle/>
        <a:p>
          <a:r>
            <a:rPr lang="fa-IR" b="1" dirty="0" smtClean="0">
              <a:cs typeface="B Mitra" panose="00000400000000000000" pitchFamily="2" charset="-78"/>
            </a:rPr>
            <a:t>زیرساخت‌‌ها</a:t>
          </a:r>
          <a:endParaRPr lang="en-US" b="1" dirty="0">
            <a:cs typeface="B Mitra" panose="00000400000000000000" pitchFamily="2" charset="-78"/>
          </a:endParaRPr>
        </a:p>
      </dgm:t>
    </dgm:pt>
    <dgm:pt modelId="{DF62312E-567A-459C-A2E7-20EDD0BB9EE6}" type="parTrans" cxnId="{B556CBDC-122E-44D4-BF10-04E9A35FA643}">
      <dgm:prSet/>
      <dgm:spPr/>
      <dgm:t>
        <a:bodyPr/>
        <a:lstStyle/>
        <a:p>
          <a:endParaRPr lang="en-US">
            <a:cs typeface="B Mitra" panose="00000400000000000000" pitchFamily="2" charset="-78"/>
          </a:endParaRPr>
        </a:p>
      </dgm:t>
    </dgm:pt>
    <dgm:pt modelId="{BDDE1058-0431-4F15-A9FF-6C6004576BFF}" type="sibTrans" cxnId="{B556CBDC-122E-44D4-BF10-04E9A35FA643}">
      <dgm:prSet/>
      <dgm:spPr/>
      <dgm:t>
        <a:bodyPr/>
        <a:lstStyle/>
        <a:p>
          <a:endParaRPr lang="en-US">
            <a:cs typeface="B Mitra" panose="00000400000000000000" pitchFamily="2" charset="-78"/>
          </a:endParaRPr>
        </a:p>
      </dgm:t>
    </dgm:pt>
    <dgm:pt modelId="{B4D01305-EB60-47C2-90D8-DAF51C8A4854}" type="asst">
      <dgm:prSet phldrT="[Text]"/>
      <dgm:spPr/>
      <dgm:t>
        <a:bodyPr/>
        <a:lstStyle/>
        <a:p>
          <a:r>
            <a:rPr lang="fa-IR" b="1" dirty="0" smtClean="0">
              <a:cs typeface="B Mitra" panose="00000400000000000000" pitchFamily="2" charset="-78"/>
            </a:rPr>
            <a:t>سازمانی</a:t>
          </a:r>
          <a:endParaRPr lang="en-US" b="1" dirty="0">
            <a:cs typeface="B Mitra" panose="00000400000000000000" pitchFamily="2" charset="-78"/>
          </a:endParaRPr>
        </a:p>
      </dgm:t>
    </dgm:pt>
    <dgm:pt modelId="{78C2453A-8A20-460C-BECA-450E27935169}" type="parTrans" cxnId="{B13CF4E8-E082-4BAD-A633-2345849594B8}">
      <dgm:prSet/>
      <dgm:spPr/>
      <dgm:t>
        <a:bodyPr/>
        <a:lstStyle/>
        <a:p>
          <a:endParaRPr lang="en-US" b="1">
            <a:cs typeface="B Mitra" panose="00000400000000000000" pitchFamily="2" charset="-78"/>
          </a:endParaRPr>
        </a:p>
      </dgm:t>
    </dgm:pt>
    <dgm:pt modelId="{861ECAA2-8006-45EF-ABDE-E8866439B6AB}" type="sibTrans" cxnId="{B13CF4E8-E082-4BAD-A633-2345849594B8}">
      <dgm:prSet/>
      <dgm:spPr/>
      <dgm:t>
        <a:bodyPr/>
        <a:lstStyle/>
        <a:p>
          <a:endParaRPr lang="en-US">
            <a:cs typeface="B Mitra" panose="00000400000000000000" pitchFamily="2" charset="-78"/>
          </a:endParaRPr>
        </a:p>
      </dgm:t>
    </dgm:pt>
    <dgm:pt modelId="{2CE51345-B255-441A-BFEB-30D2646FD118}" type="asst">
      <dgm:prSet/>
      <dgm:spPr/>
      <dgm:t>
        <a:bodyPr/>
        <a:lstStyle/>
        <a:p>
          <a:r>
            <a:rPr lang="fa-IR" b="1" dirty="0" smtClean="0">
              <a:cs typeface="B Mitra" panose="00000400000000000000" pitchFamily="2" charset="-78"/>
            </a:rPr>
            <a:t>فنی</a:t>
          </a:r>
          <a:endParaRPr lang="en-US" b="1" dirty="0">
            <a:cs typeface="B Mitra" panose="00000400000000000000" pitchFamily="2" charset="-78"/>
          </a:endParaRPr>
        </a:p>
      </dgm:t>
    </dgm:pt>
    <dgm:pt modelId="{884B90D8-1ED7-4B5D-88CB-4575984B26AF}" type="parTrans" cxnId="{3E05D56B-31FD-4229-9C6D-CB2FE7E589DB}">
      <dgm:prSet/>
      <dgm:spPr/>
      <dgm:t>
        <a:bodyPr/>
        <a:lstStyle/>
        <a:p>
          <a:endParaRPr lang="en-US" b="1">
            <a:cs typeface="B Mitra" panose="00000400000000000000" pitchFamily="2" charset="-78"/>
          </a:endParaRPr>
        </a:p>
      </dgm:t>
    </dgm:pt>
    <dgm:pt modelId="{900C9B9C-C5BF-47F2-AE16-71F722B0FCF0}" type="sibTrans" cxnId="{3E05D56B-31FD-4229-9C6D-CB2FE7E589DB}">
      <dgm:prSet/>
      <dgm:spPr/>
      <dgm:t>
        <a:bodyPr/>
        <a:lstStyle/>
        <a:p>
          <a:endParaRPr lang="en-US">
            <a:cs typeface="B Mitra" panose="00000400000000000000" pitchFamily="2" charset="-78"/>
          </a:endParaRPr>
        </a:p>
      </dgm:t>
    </dgm:pt>
    <dgm:pt modelId="{84A198CA-5380-49BF-9D1D-514B554D6CF0}" type="asst">
      <dgm:prSet/>
      <dgm:spPr/>
      <dgm:t>
        <a:bodyPr/>
        <a:lstStyle/>
        <a:p>
          <a:r>
            <a:rPr lang="fa-IR" b="1" dirty="0" smtClean="0">
              <a:solidFill>
                <a:schemeClr val="bg1"/>
              </a:solidFill>
              <a:cs typeface="B Mitra" panose="00000400000000000000" pitchFamily="2" charset="-78"/>
            </a:rPr>
            <a:t>داده و شبکه</a:t>
          </a:r>
          <a:endParaRPr lang="en-US" b="1" dirty="0">
            <a:solidFill>
              <a:schemeClr val="bg1"/>
            </a:solidFill>
            <a:cs typeface="B Mitra" panose="00000400000000000000" pitchFamily="2" charset="-78"/>
          </a:endParaRPr>
        </a:p>
      </dgm:t>
    </dgm:pt>
    <dgm:pt modelId="{5BD2AB5C-1949-4AB9-940A-B9E9D355DE08}" type="parTrans" cxnId="{0A1DCD9D-9A8B-4399-AFEF-D3927CE36D18}">
      <dgm:prSet/>
      <dgm:spPr/>
      <dgm:t>
        <a:bodyPr/>
        <a:lstStyle/>
        <a:p>
          <a:endParaRPr lang="en-US" b="1">
            <a:cs typeface="B Mitra" panose="00000400000000000000" pitchFamily="2" charset="-78"/>
          </a:endParaRPr>
        </a:p>
      </dgm:t>
    </dgm:pt>
    <dgm:pt modelId="{F287A976-8E78-4038-81A1-8B7D24EF3E58}" type="sibTrans" cxnId="{0A1DCD9D-9A8B-4399-AFEF-D3927CE36D18}">
      <dgm:prSet/>
      <dgm:spPr/>
      <dgm:t>
        <a:bodyPr/>
        <a:lstStyle/>
        <a:p>
          <a:endParaRPr lang="en-US">
            <a:cs typeface="B Mitra" panose="00000400000000000000" pitchFamily="2" charset="-78"/>
          </a:endParaRPr>
        </a:p>
      </dgm:t>
    </dgm:pt>
    <dgm:pt modelId="{5702E374-0DD6-4283-99EE-94B1AAE4E204}">
      <dgm:prSet/>
      <dgm:spPr/>
      <dgm:t>
        <a:bodyPr/>
        <a:lstStyle/>
        <a:p>
          <a:r>
            <a:rPr lang="fa-IR" b="1" dirty="0" smtClean="0">
              <a:solidFill>
                <a:schemeClr val="bg1"/>
              </a:solidFill>
              <a:cs typeface="B Mitra" panose="00000400000000000000" pitchFamily="2" charset="-78"/>
            </a:rPr>
            <a:t>سنسورها و تجهیزات جمع‌آوری داده</a:t>
          </a:r>
          <a:endParaRPr lang="fa-IR" b="1" dirty="0">
            <a:solidFill>
              <a:schemeClr val="bg1"/>
            </a:solidFill>
            <a:cs typeface="B Mitra" panose="00000400000000000000" pitchFamily="2" charset="-78"/>
          </a:endParaRPr>
        </a:p>
      </dgm:t>
    </dgm:pt>
    <dgm:pt modelId="{1DD45F0E-058C-4C26-B6DF-CD7CCD13AA08}" type="parTrans" cxnId="{5A479C98-B7D6-4180-A6C9-D73F2846A05B}">
      <dgm:prSet/>
      <dgm:spPr/>
      <dgm:t>
        <a:bodyPr/>
        <a:lstStyle/>
        <a:p>
          <a:endParaRPr lang="en-US" b="1">
            <a:cs typeface="B Mitra" panose="00000400000000000000" pitchFamily="2" charset="-78"/>
          </a:endParaRPr>
        </a:p>
      </dgm:t>
    </dgm:pt>
    <dgm:pt modelId="{B41AB062-3CBF-440B-A0EA-AF9858FC9124}" type="sibTrans" cxnId="{5A479C98-B7D6-4180-A6C9-D73F2846A05B}">
      <dgm:prSet/>
      <dgm:spPr/>
      <dgm:t>
        <a:bodyPr/>
        <a:lstStyle/>
        <a:p>
          <a:endParaRPr lang="en-US">
            <a:cs typeface="B Mitra" panose="00000400000000000000" pitchFamily="2" charset="-78"/>
          </a:endParaRPr>
        </a:p>
      </dgm:t>
    </dgm:pt>
    <dgm:pt modelId="{A843A066-2EDB-4F2C-8DB1-16247A8F9C43}">
      <dgm:prSet/>
      <dgm:spPr/>
      <dgm:t>
        <a:bodyPr/>
        <a:lstStyle/>
        <a:p>
          <a:r>
            <a:rPr lang="fa-IR" b="1" dirty="0" smtClean="0">
              <a:cs typeface="B Mitra" panose="00000400000000000000" pitchFamily="2" charset="-78"/>
            </a:rPr>
            <a:t>سیستم‌های نرم‌افزاری و پلتفرم‌های تحلیلی</a:t>
          </a:r>
          <a:r>
            <a:rPr lang="fa-IR" b="1" dirty="0" smtClean="0">
              <a:solidFill>
                <a:schemeClr val="tx1"/>
              </a:solidFill>
              <a:cs typeface="B Mitra" panose="00000400000000000000" pitchFamily="2" charset="-78"/>
            </a:rPr>
            <a:t> </a:t>
          </a:r>
          <a:endParaRPr lang="fa-IR" b="1" dirty="0">
            <a:solidFill>
              <a:schemeClr val="tx1"/>
            </a:solidFill>
            <a:cs typeface="B Mitra" panose="00000400000000000000" pitchFamily="2" charset="-78"/>
          </a:endParaRPr>
        </a:p>
      </dgm:t>
    </dgm:pt>
    <dgm:pt modelId="{29016FD6-288B-4E18-9137-DB9F7BD457D8}" type="parTrans" cxnId="{5D1D733C-B51F-46C5-9121-F6AC1ED866F3}">
      <dgm:prSet/>
      <dgm:spPr/>
      <dgm:t>
        <a:bodyPr/>
        <a:lstStyle/>
        <a:p>
          <a:endParaRPr lang="en-US" b="1">
            <a:cs typeface="B Mitra" panose="00000400000000000000" pitchFamily="2" charset="-78"/>
          </a:endParaRPr>
        </a:p>
      </dgm:t>
    </dgm:pt>
    <dgm:pt modelId="{CD38127A-60C5-43AA-A1A9-C5562990BE11}" type="sibTrans" cxnId="{5D1D733C-B51F-46C5-9121-F6AC1ED866F3}">
      <dgm:prSet/>
      <dgm:spPr/>
      <dgm:t>
        <a:bodyPr/>
        <a:lstStyle/>
        <a:p>
          <a:endParaRPr lang="en-US">
            <a:cs typeface="B Mitra" panose="00000400000000000000" pitchFamily="2" charset="-78"/>
          </a:endParaRPr>
        </a:p>
      </dgm:t>
    </dgm:pt>
    <dgm:pt modelId="{2FA4D34E-2AAF-49C6-8534-A1103C370D05}">
      <dgm:prSet/>
      <dgm:spPr/>
      <dgm:t>
        <a:bodyPr/>
        <a:lstStyle/>
        <a:p>
          <a:r>
            <a:rPr lang="fa-IR" b="1" smtClean="0">
              <a:cs typeface="B Mitra" panose="00000400000000000000" pitchFamily="2" charset="-78"/>
            </a:rPr>
            <a:t>ابزارهای ارتباط با کاربر</a:t>
          </a:r>
          <a:endParaRPr lang="fa-IR" b="1" dirty="0">
            <a:solidFill>
              <a:schemeClr val="tx1"/>
            </a:solidFill>
            <a:cs typeface="B Mitra" panose="00000400000000000000" pitchFamily="2" charset="-78"/>
          </a:endParaRPr>
        </a:p>
      </dgm:t>
    </dgm:pt>
    <dgm:pt modelId="{E0429B0A-3698-4A1D-9323-846DD4D2C498}" type="parTrans" cxnId="{A1A97BEB-C9AC-4548-93CA-CCB7155F034B}">
      <dgm:prSet/>
      <dgm:spPr/>
      <dgm:t>
        <a:bodyPr/>
        <a:lstStyle/>
        <a:p>
          <a:endParaRPr lang="en-US" b="1">
            <a:cs typeface="B Mitra" panose="00000400000000000000" pitchFamily="2" charset="-78"/>
          </a:endParaRPr>
        </a:p>
      </dgm:t>
    </dgm:pt>
    <dgm:pt modelId="{86CA896A-2358-4EDC-A529-98B801A0889E}" type="sibTrans" cxnId="{A1A97BEB-C9AC-4548-93CA-CCB7155F034B}">
      <dgm:prSet/>
      <dgm:spPr/>
      <dgm:t>
        <a:bodyPr/>
        <a:lstStyle/>
        <a:p>
          <a:endParaRPr lang="en-US"/>
        </a:p>
      </dgm:t>
    </dgm:pt>
    <dgm:pt modelId="{E4977BEB-C888-4441-904C-EFC671284FF6}">
      <dgm:prSet/>
      <dgm:spPr/>
      <dgm:t>
        <a:bodyPr/>
        <a:lstStyle/>
        <a:p>
          <a:r>
            <a:rPr lang="fa-IR" b="1" smtClean="0">
              <a:cs typeface="B Mitra" panose="00000400000000000000" pitchFamily="2" charset="-78"/>
            </a:rPr>
            <a:t>نهاد حاکمیتی و سیاست‌گذاری</a:t>
          </a:r>
          <a:endParaRPr lang="fa-IR" b="1" dirty="0">
            <a:solidFill>
              <a:schemeClr val="tx1"/>
            </a:solidFill>
            <a:cs typeface="B Mitra" panose="00000400000000000000" pitchFamily="2" charset="-78"/>
          </a:endParaRPr>
        </a:p>
      </dgm:t>
    </dgm:pt>
    <dgm:pt modelId="{5C22C0E0-7A86-45A0-8DCA-0C23BF5F0A3B}" type="parTrans" cxnId="{12D22C95-DF56-496F-AFBC-1BA299E1979E}">
      <dgm:prSet/>
      <dgm:spPr/>
      <dgm:t>
        <a:bodyPr/>
        <a:lstStyle/>
        <a:p>
          <a:endParaRPr lang="en-US" b="1">
            <a:cs typeface="B Mitra" panose="00000400000000000000" pitchFamily="2" charset="-78"/>
          </a:endParaRPr>
        </a:p>
      </dgm:t>
    </dgm:pt>
    <dgm:pt modelId="{0F467DBB-46A1-4733-B9D8-01A7B7AD6306}" type="sibTrans" cxnId="{12D22C95-DF56-496F-AFBC-1BA299E1979E}">
      <dgm:prSet/>
      <dgm:spPr/>
      <dgm:t>
        <a:bodyPr/>
        <a:lstStyle/>
        <a:p>
          <a:endParaRPr lang="en-US"/>
        </a:p>
      </dgm:t>
    </dgm:pt>
    <dgm:pt modelId="{FBCD9808-4BC3-4AEC-968D-02963B92D197}">
      <dgm:prSet/>
      <dgm:spPr/>
      <dgm:t>
        <a:bodyPr/>
        <a:lstStyle/>
        <a:p>
          <a:r>
            <a:rPr lang="fa-IR" b="1" smtClean="0">
              <a:cs typeface="B Mitra" panose="00000400000000000000" pitchFamily="2" charset="-78"/>
            </a:rPr>
            <a:t>چارچوب حقوقی و قانونی</a:t>
          </a:r>
          <a:endParaRPr lang="fa-IR" b="1" dirty="0">
            <a:solidFill>
              <a:schemeClr val="tx1"/>
            </a:solidFill>
            <a:cs typeface="B Mitra" panose="00000400000000000000" pitchFamily="2" charset="-78"/>
          </a:endParaRPr>
        </a:p>
      </dgm:t>
    </dgm:pt>
    <dgm:pt modelId="{3EBBDB3C-5ABD-43FC-8DA4-9A738F7B234B}" type="parTrans" cxnId="{48EE37CD-639B-4530-974B-BAF0C26F1244}">
      <dgm:prSet/>
      <dgm:spPr/>
      <dgm:t>
        <a:bodyPr/>
        <a:lstStyle/>
        <a:p>
          <a:endParaRPr lang="en-US" b="1">
            <a:cs typeface="B Mitra" panose="00000400000000000000" pitchFamily="2" charset="-78"/>
          </a:endParaRPr>
        </a:p>
      </dgm:t>
    </dgm:pt>
    <dgm:pt modelId="{ECC51A1D-60C1-4F60-876B-9689A3024CEF}" type="sibTrans" cxnId="{48EE37CD-639B-4530-974B-BAF0C26F1244}">
      <dgm:prSet/>
      <dgm:spPr/>
      <dgm:t>
        <a:bodyPr/>
        <a:lstStyle/>
        <a:p>
          <a:endParaRPr lang="en-US"/>
        </a:p>
      </dgm:t>
    </dgm:pt>
    <dgm:pt modelId="{F5903BD1-91D0-4B48-A457-C11BC3EA6431}">
      <dgm:prSet/>
      <dgm:spPr/>
      <dgm:t>
        <a:bodyPr/>
        <a:lstStyle/>
        <a:p>
          <a:r>
            <a:rPr lang="fa-IR" b="1" smtClean="0">
              <a:cs typeface="B Mitra" panose="00000400000000000000" pitchFamily="2" charset="-78"/>
            </a:rPr>
            <a:t>هماهنگی بین دستگاه‌ها</a:t>
          </a:r>
          <a:endParaRPr lang="fa-IR" b="1" dirty="0">
            <a:solidFill>
              <a:schemeClr val="tx1"/>
            </a:solidFill>
            <a:cs typeface="B Mitra" panose="00000400000000000000" pitchFamily="2" charset="-78"/>
          </a:endParaRPr>
        </a:p>
      </dgm:t>
    </dgm:pt>
    <dgm:pt modelId="{8924936E-5A30-4D14-93D0-2101A52A542F}" type="parTrans" cxnId="{0207AE28-E828-4FA3-97DB-C7AC6A356B5E}">
      <dgm:prSet/>
      <dgm:spPr/>
      <dgm:t>
        <a:bodyPr/>
        <a:lstStyle/>
        <a:p>
          <a:endParaRPr lang="en-US" b="1">
            <a:cs typeface="B Mitra" panose="00000400000000000000" pitchFamily="2" charset="-78"/>
          </a:endParaRPr>
        </a:p>
      </dgm:t>
    </dgm:pt>
    <dgm:pt modelId="{ECCF44D2-37AB-4300-91CB-CF2C0A20A361}" type="sibTrans" cxnId="{0207AE28-E828-4FA3-97DB-C7AC6A356B5E}">
      <dgm:prSet/>
      <dgm:spPr/>
      <dgm:t>
        <a:bodyPr/>
        <a:lstStyle/>
        <a:p>
          <a:endParaRPr lang="en-US"/>
        </a:p>
      </dgm:t>
    </dgm:pt>
    <dgm:pt modelId="{514598BF-1CE4-4D40-A680-7C56A852B455}">
      <dgm:prSet/>
      <dgm:spPr/>
      <dgm:t>
        <a:bodyPr/>
        <a:lstStyle/>
        <a:p>
          <a:r>
            <a:rPr lang="en-US" dirty="0" smtClean="0"/>
            <a:t>AVL, APC, AFC</a:t>
          </a:r>
          <a:endParaRPr lang="en-US" dirty="0"/>
        </a:p>
      </dgm:t>
    </dgm:pt>
    <dgm:pt modelId="{2881719B-48ED-4BC3-A025-8033E57FEEA1}" type="parTrans" cxnId="{55B36241-2593-4549-8C97-3F1890415904}">
      <dgm:prSet/>
      <dgm:spPr/>
    </dgm:pt>
    <dgm:pt modelId="{46BDB5A8-C817-4A4A-A0FE-88B91C3492A4}" type="sibTrans" cxnId="{55B36241-2593-4549-8C97-3F1890415904}">
      <dgm:prSet/>
      <dgm:spPr/>
    </dgm:pt>
    <dgm:pt modelId="{212BF6E2-FD9A-4897-8AD7-7993449CDC58}">
      <dgm:prSet/>
      <dgm:spPr/>
      <dgm:t>
        <a:bodyPr/>
        <a:lstStyle/>
        <a:p>
          <a:r>
            <a:rPr lang="en-US" dirty="0" smtClean="0"/>
            <a:t>5G/ </a:t>
          </a:r>
          <a:endParaRPr lang="en-US" dirty="0"/>
        </a:p>
      </dgm:t>
    </dgm:pt>
    <dgm:pt modelId="{49A195EC-5A93-4789-BD42-3B1146560523}" type="parTrans" cxnId="{37709726-2538-4BD6-928F-03D61255C246}">
      <dgm:prSet/>
      <dgm:spPr/>
    </dgm:pt>
    <dgm:pt modelId="{16252F49-E33D-4D9E-A752-6798BC673A66}" type="sibTrans" cxnId="{37709726-2538-4BD6-928F-03D61255C246}">
      <dgm:prSet/>
      <dgm:spPr/>
    </dgm:pt>
    <dgm:pt modelId="{ABC628C6-3574-4342-B5C9-C897AF85E9A6}">
      <dgm:prSet/>
      <dgm:spPr/>
      <dgm:t>
        <a:bodyPr/>
        <a:lstStyle/>
        <a:p>
          <a:r>
            <a:rPr lang="en-US" dirty="0" smtClean="0"/>
            <a:t>Cloud Data Centre</a:t>
          </a:r>
          <a:endParaRPr lang="en-US" dirty="0"/>
        </a:p>
      </dgm:t>
    </dgm:pt>
    <dgm:pt modelId="{A28B8AE5-34E4-4CAC-BA82-AC78CE6F12AE}" type="parTrans" cxnId="{E3B33577-994E-455A-BABD-AC16694E89E3}">
      <dgm:prSet/>
      <dgm:spPr/>
    </dgm:pt>
    <dgm:pt modelId="{ACBB606A-E0DC-414B-83CA-4C97B58BE832}" type="sibTrans" cxnId="{E3B33577-994E-455A-BABD-AC16694E89E3}">
      <dgm:prSet/>
      <dgm:spPr/>
    </dgm:pt>
    <dgm:pt modelId="{E9C0AE9F-B790-412A-9788-57430C27B6AF}">
      <dgm:prSet/>
      <dgm:spPr/>
      <dgm:t>
        <a:bodyPr/>
        <a:lstStyle/>
        <a:p>
          <a:r>
            <a:rPr lang="en-US" dirty="0" smtClean="0"/>
            <a:t>Smart CCTV</a:t>
          </a:r>
          <a:endParaRPr lang="en-US" dirty="0"/>
        </a:p>
      </dgm:t>
    </dgm:pt>
    <dgm:pt modelId="{7599C20D-2064-4A40-AC49-85270DE69BE5}" type="parTrans" cxnId="{26066F94-B8DC-4BF1-8781-AB7712CD7335}">
      <dgm:prSet/>
      <dgm:spPr/>
    </dgm:pt>
    <dgm:pt modelId="{391EE09F-0902-48E5-9099-9DFC87D1A113}" type="sibTrans" cxnId="{26066F94-B8DC-4BF1-8781-AB7712CD7335}">
      <dgm:prSet/>
      <dgm:spPr/>
    </dgm:pt>
    <dgm:pt modelId="{681E3665-E02E-4781-ACB6-8A038E5D1B1D}" type="pres">
      <dgm:prSet presAssocID="{0B69E1FD-1ED9-4263-9FAC-76F500455557}" presName="mainComposite" presStyleCnt="0">
        <dgm:presLayoutVars>
          <dgm:chPref val="1"/>
          <dgm:dir/>
          <dgm:animOne val="branch"/>
          <dgm:animLvl val="lvl"/>
          <dgm:resizeHandles val="exact"/>
        </dgm:presLayoutVars>
      </dgm:prSet>
      <dgm:spPr/>
      <dgm:t>
        <a:bodyPr/>
        <a:lstStyle/>
        <a:p>
          <a:endParaRPr lang="en-US"/>
        </a:p>
      </dgm:t>
    </dgm:pt>
    <dgm:pt modelId="{0F1E18AF-2FDB-460E-8D61-18BA809BB0A1}" type="pres">
      <dgm:prSet presAssocID="{0B69E1FD-1ED9-4263-9FAC-76F500455557}" presName="hierFlow" presStyleCnt="0"/>
      <dgm:spPr/>
    </dgm:pt>
    <dgm:pt modelId="{3099B01F-17E7-460C-9C7E-C77080AFB3DA}" type="pres">
      <dgm:prSet presAssocID="{0B69E1FD-1ED9-4263-9FAC-76F500455557}" presName="hierChild1" presStyleCnt="0">
        <dgm:presLayoutVars>
          <dgm:chPref val="1"/>
          <dgm:animOne val="branch"/>
          <dgm:animLvl val="lvl"/>
        </dgm:presLayoutVars>
      </dgm:prSet>
      <dgm:spPr/>
    </dgm:pt>
    <dgm:pt modelId="{731C992E-75E6-4618-8CE3-5F000DBF3D24}" type="pres">
      <dgm:prSet presAssocID="{8FE01A50-A9B8-44CC-BD14-72317B836F90}" presName="Name14" presStyleCnt="0"/>
      <dgm:spPr/>
    </dgm:pt>
    <dgm:pt modelId="{C5B2F3CC-4991-4055-A7FB-858D79D07643}" type="pres">
      <dgm:prSet presAssocID="{8FE01A50-A9B8-44CC-BD14-72317B836F90}" presName="level1Shape" presStyleLbl="node0" presStyleIdx="0" presStyleCnt="1">
        <dgm:presLayoutVars>
          <dgm:chPref val="3"/>
        </dgm:presLayoutVars>
      </dgm:prSet>
      <dgm:spPr/>
      <dgm:t>
        <a:bodyPr/>
        <a:lstStyle/>
        <a:p>
          <a:endParaRPr lang="en-US"/>
        </a:p>
      </dgm:t>
    </dgm:pt>
    <dgm:pt modelId="{E94AEABB-26E7-4DE5-8F7B-AAD3E762DA9B}" type="pres">
      <dgm:prSet presAssocID="{8FE01A50-A9B8-44CC-BD14-72317B836F90}" presName="hierChild2" presStyleCnt="0"/>
      <dgm:spPr/>
    </dgm:pt>
    <dgm:pt modelId="{3B3D2E65-FA7E-404B-A1A2-2ADB7637B8E2}" type="pres">
      <dgm:prSet presAssocID="{78C2453A-8A20-460C-BECA-450E27935169}" presName="Name19" presStyleLbl="parChTrans1D2" presStyleIdx="0" presStyleCnt="2"/>
      <dgm:spPr/>
      <dgm:t>
        <a:bodyPr/>
        <a:lstStyle/>
        <a:p>
          <a:endParaRPr lang="en-US"/>
        </a:p>
      </dgm:t>
    </dgm:pt>
    <dgm:pt modelId="{EC2349CA-8831-4CD7-AA11-FC25304DEC7A}" type="pres">
      <dgm:prSet presAssocID="{B4D01305-EB60-47C2-90D8-DAF51C8A4854}" presName="Name21" presStyleCnt="0"/>
      <dgm:spPr/>
    </dgm:pt>
    <dgm:pt modelId="{3AB371D0-153B-4D51-B8E3-8043CC79BCBA}" type="pres">
      <dgm:prSet presAssocID="{B4D01305-EB60-47C2-90D8-DAF51C8A4854}" presName="level2Shape" presStyleLbl="asst1" presStyleIdx="0" presStyleCnt="3"/>
      <dgm:spPr/>
      <dgm:t>
        <a:bodyPr/>
        <a:lstStyle/>
        <a:p>
          <a:endParaRPr lang="en-US"/>
        </a:p>
      </dgm:t>
    </dgm:pt>
    <dgm:pt modelId="{AD9E159E-D4B7-4D8D-9D14-CE01C734D546}" type="pres">
      <dgm:prSet presAssocID="{B4D01305-EB60-47C2-90D8-DAF51C8A4854}" presName="hierChild3" presStyleCnt="0"/>
      <dgm:spPr/>
    </dgm:pt>
    <dgm:pt modelId="{4FAE0EB8-2DDE-42C8-B27A-B3E915219DF6}" type="pres">
      <dgm:prSet presAssocID="{8924936E-5A30-4D14-93D0-2101A52A542F}" presName="Name19" presStyleLbl="parChTrans1D3" presStyleIdx="0" presStyleCnt="7"/>
      <dgm:spPr/>
      <dgm:t>
        <a:bodyPr/>
        <a:lstStyle/>
        <a:p>
          <a:endParaRPr lang="en-US"/>
        </a:p>
      </dgm:t>
    </dgm:pt>
    <dgm:pt modelId="{B64B7EAA-7D38-4478-BF54-199DD2780AB1}" type="pres">
      <dgm:prSet presAssocID="{F5903BD1-91D0-4B48-A457-C11BC3EA6431}" presName="Name21" presStyleCnt="0"/>
      <dgm:spPr/>
    </dgm:pt>
    <dgm:pt modelId="{470276B8-6821-466C-9E85-8FEDAFD2A488}" type="pres">
      <dgm:prSet presAssocID="{F5903BD1-91D0-4B48-A457-C11BC3EA6431}" presName="level2Shape" presStyleLbl="node3" presStyleIdx="0" presStyleCnt="6"/>
      <dgm:spPr/>
      <dgm:t>
        <a:bodyPr/>
        <a:lstStyle/>
        <a:p>
          <a:endParaRPr lang="en-US"/>
        </a:p>
      </dgm:t>
    </dgm:pt>
    <dgm:pt modelId="{91AAFA99-BFA6-4139-845A-FAC73EEF311B}" type="pres">
      <dgm:prSet presAssocID="{F5903BD1-91D0-4B48-A457-C11BC3EA6431}" presName="hierChild3" presStyleCnt="0"/>
      <dgm:spPr/>
    </dgm:pt>
    <dgm:pt modelId="{1BB50F22-5911-44E2-9A17-6108487731BC}" type="pres">
      <dgm:prSet presAssocID="{3EBBDB3C-5ABD-43FC-8DA4-9A738F7B234B}" presName="Name19" presStyleLbl="parChTrans1D3" presStyleIdx="1" presStyleCnt="7"/>
      <dgm:spPr/>
      <dgm:t>
        <a:bodyPr/>
        <a:lstStyle/>
        <a:p>
          <a:endParaRPr lang="en-US"/>
        </a:p>
      </dgm:t>
    </dgm:pt>
    <dgm:pt modelId="{A6181AB1-9F58-49F1-9396-38BFA21BE0ED}" type="pres">
      <dgm:prSet presAssocID="{FBCD9808-4BC3-4AEC-968D-02963B92D197}" presName="Name21" presStyleCnt="0"/>
      <dgm:spPr/>
    </dgm:pt>
    <dgm:pt modelId="{09C6C795-9A17-4297-A7B6-57F67578A376}" type="pres">
      <dgm:prSet presAssocID="{FBCD9808-4BC3-4AEC-968D-02963B92D197}" presName="level2Shape" presStyleLbl="node3" presStyleIdx="1" presStyleCnt="6"/>
      <dgm:spPr/>
      <dgm:t>
        <a:bodyPr/>
        <a:lstStyle/>
        <a:p>
          <a:endParaRPr lang="en-US"/>
        </a:p>
      </dgm:t>
    </dgm:pt>
    <dgm:pt modelId="{9810EF31-18AD-49F6-AA85-1089B7EB4C1C}" type="pres">
      <dgm:prSet presAssocID="{FBCD9808-4BC3-4AEC-968D-02963B92D197}" presName="hierChild3" presStyleCnt="0"/>
      <dgm:spPr/>
    </dgm:pt>
    <dgm:pt modelId="{003ADCBA-F0F2-4CC0-A33B-EF7237921F9C}" type="pres">
      <dgm:prSet presAssocID="{5C22C0E0-7A86-45A0-8DCA-0C23BF5F0A3B}" presName="Name19" presStyleLbl="parChTrans1D3" presStyleIdx="2" presStyleCnt="7"/>
      <dgm:spPr/>
      <dgm:t>
        <a:bodyPr/>
        <a:lstStyle/>
        <a:p>
          <a:endParaRPr lang="en-US"/>
        </a:p>
      </dgm:t>
    </dgm:pt>
    <dgm:pt modelId="{48A95815-B4DE-49FF-8D72-8D8D60A2669B}" type="pres">
      <dgm:prSet presAssocID="{E4977BEB-C888-4441-904C-EFC671284FF6}" presName="Name21" presStyleCnt="0"/>
      <dgm:spPr/>
    </dgm:pt>
    <dgm:pt modelId="{86ED563B-C889-45BB-921B-80CD4CC759D2}" type="pres">
      <dgm:prSet presAssocID="{E4977BEB-C888-4441-904C-EFC671284FF6}" presName="level2Shape" presStyleLbl="node3" presStyleIdx="2" presStyleCnt="6"/>
      <dgm:spPr/>
      <dgm:t>
        <a:bodyPr/>
        <a:lstStyle/>
        <a:p>
          <a:endParaRPr lang="en-US"/>
        </a:p>
      </dgm:t>
    </dgm:pt>
    <dgm:pt modelId="{2BC0A836-BCA4-4C17-9D20-768392393B37}" type="pres">
      <dgm:prSet presAssocID="{E4977BEB-C888-4441-904C-EFC671284FF6}" presName="hierChild3" presStyleCnt="0"/>
      <dgm:spPr/>
    </dgm:pt>
    <dgm:pt modelId="{6330E7B7-ED7C-4127-BD84-67BB7C995075}" type="pres">
      <dgm:prSet presAssocID="{884B90D8-1ED7-4B5D-88CB-4575984B26AF}" presName="Name19" presStyleLbl="parChTrans1D2" presStyleIdx="1" presStyleCnt="2"/>
      <dgm:spPr/>
      <dgm:t>
        <a:bodyPr/>
        <a:lstStyle/>
        <a:p>
          <a:endParaRPr lang="en-US"/>
        </a:p>
      </dgm:t>
    </dgm:pt>
    <dgm:pt modelId="{15565E65-73D7-41F7-B33C-AFD05E122E24}" type="pres">
      <dgm:prSet presAssocID="{2CE51345-B255-441A-BFEB-30D2646FD118}" presName="Name21" presStyleCnt="0"/>
      <dgm:spPr/>
    </dgm:pt>
    <dgm:pt modelId="{91939524-D76E-4495-AE6E-364697D290E3}" type="pres">
      <dgm:prSet presAssocID="{2CE51345-B255-441A-BFEB-30D2646FD118}" presName="level2Shape" presStyleLbl="asst1" presStyleIdx="1" presStyleCnt="3"/>
      <dgm:spPr/>
      <dgm:t>
        <a:bodyPr/>
        <a:lstStyle/>
        <a:p>
          <a:endParaRPr lang="en-US"/>
        </a:p>
      </dgm:t>
    </dgm:pt>
    <dgm:pt modelId="{55737F29-B460-40D2-BBFB-727ADF50987E}" type="pres">
      <dgm:prSet presAssocID="{2CE51345-B255-441A-BFEB-30D2646FD118}" presName="hierChild3" presStyleCnt="0"/>
      <dgm:spPr/>
    </dgm:pt>
    <dgm:pt modelId="{2F3875A4-DA03-482D-BDD7-38EE927E44E0}" type="pres">
      <dgm:prSet presAssocID="{1DD45F0E-058C-4C26-B6DF-CD7CCD13AA08}" presName="Name19" presStyleLbl="parChTrans1D3" presStyleIdx="3" presStyleCnt="7"/>
      <dgm:spPr/>
      <dgm:t>
        <a:bodyPr/>
        <a:lstStyle/>
        <a:p>
          <a:endParaRPr lang="en-US"/>
        </a:p>
      </dgm:t>
    </dgm:pt>
    <dgm:pt modelId="{9A08385D-3D49-4F55-A568-FAE44FE9F758}" type="pres">
      <dgm:prSet presAssocID="{5702E374-0DD6-4283-99EE-94B1AAE4E204}" presName="Name21" presStyleCnt="0"/>
      <dgm:spPr/>
    </dgm:pt>
    <dgm:pt modelId="{6CFA2B20-959A-420A-814F-1FB3A3580258}" type="pres">
      <dgm:prSet presAssocID="{5702E374-0DD6-4283-99EE-94B1AAE4E204}" presName="level2Shape" presStyleLbl="node3" presStyleIdx="3" presStyleCnt="6"/>
      <dgm:spPr/>
      <dgm:t>
        <a:bodyPr/>
        <a:lstStyle/>
        <a:p>
          <a:endParaRPr lang="en-US"/>
        </a:p>
      </dgm:t>
    </dgm:pt>
    <dgm:pt modelId="{4661B6E1-BF5A-4B94-B4AC-1B4009FD68BF}" type="pres">
      <dgm:prSet presAssocID="{5702E374-0DD6-4283-99EE-94B1AAE4E204}" presName="hierChild3" presStyleCnt="0"/>
      <dgm:spPr/>
    </dgm:pt>
    <dgm:pt modelId="{4512CF6A-7920-4903-BD6D-DD97CEF8F9F7}" type="pres">
      <dgm:prSet presAssocID="{2881719B-48ED-4BC3-A025-8033E57FEEA1}" presName="Name19" presStyleLbl="parChTrans1D4" presStyleIdx="0" presStyleCnt="4"/>
      <dgm:spPr/>
    </dgm:pt>
    <dgm:pt modelId="{B8A4A310-0845-4F64-A6F1-4A223C926984}" type="pres">
      <dgm:prSet presAssocID="{514598BF-1CE4-4D40-A680-7C56A852B455}" presName="Name21" presStyleCnt="0"/>
      <dgm:spPr/>
    </dgm:pt>
    <dgm:pt modelId="{8BC98E43-424A-4CB6-A5A4-AC485604797D}" type="pres">
      <dgm:prSet presAssocID="{514598BF-1CE4-4D40-A680-7C56A852B455}" presName="level2Shape" presStyleLbl="node4" presStyleIdx="0" presStyleCnt="4"/>
      <dgm:spPr/>
      <dgm:t>
        <a:bodyPr/>
        <a:lstStyle/>
        <a:p>
          <a:endParaRPr lang="en-US"/>
        </a:p>
      </dgm:t>
    </dgm:pt>
    <dgm:pt modelId="{52F33FE6-B107-4A7C-81E5-C0AC5D719E61}" type="pres">
      <dgm:prSet presAssocID="{514598BF-1CE4-4D40-A680-7C56A852B455}" presName="hierChild3" presStyleCnt="0"/>
      <dgm:spPr/>
    </dgm:pt>
    <dgm:pt modelId="{1B1158CE-4FE8-4264-A2B7-03BC77F4070E}" type="pres">
      <dgm:prSet presAssocID="{7599C20D-2064-4A40-AC49-85270DE69BE5}" presName="Name19" presStyleLbl="parChTrans1D4" presStyleIdx="1" presStyleCnt="4"/>
      <dgm:spPr/>
    </dgm:pt>
    <dgm:pt modelId="{E1D92CE4-96DD-4049-8C6E-57A258CC706E}" type="pres">
      <dgm:prSet presAssocID="{E9C0AE9F-B790-412A-9788-57430C27B6AF}" presName="Name21" presStyleCnt="0"/>
      <dgm:spPr/>
    </dgm:pt>
    <dgm:pt modelId="{7D160562-785E-4265-BADD-5AD3B1E654EE}" type="pres">
      <dgm:prSet presAssocID="{E9C0AE9F-B790-412A-9788-57430C27B6AF}" presName="level2Shape" presStyleLbl="node4" presStyleIdx="1" presStyleCnt="4"/>
      <dgm:spPr/>
      <dgm:t>
        <a:bodyPr/>
        <a:lstStyle/>
        <a:p>
          <a:endParaRPr lang="en-US"/>
        </a:p>
      </dgm:t>
    </dgm:pt>
    <dgm:pt modelId="{F070DD90-C74C-4B8B-A9F2-00DE3B9B36B2}" type="pres">
      <dgm:prSet presAssocID="{E9C0AE9F-B790-412A-9788-57430C27B6AF}" presName="hierChild3" presStyleCnt="0"/>
      <dgm:spPr/>
    </dgm:pt>
    <dgm:pt modelId="{59EB48CD-6393-4DB0-B197-B3EDE31F2B47}" type="pres">
      <dgm:prSet presAssocID="{5BD2AB5C-1949-4AB9-940A-B9E9D355DE08}" presName="Name19" presStyleLbl="parChTrans1D3" presStyleIdx="4" presStyleCnt="7"/>
      <dgm:spPr/>
      <dgm:t>
        <a:bodyPr/>
        <a:lstStyle/>
        <a:p>
          <a:endParaRPr lang="en-US"/>
        </a:p>
      </dgm:t>
    </dgm:pt>
    <dgm:pt modelId="{0220224D-4421-4FE6-AFE3-BEFD23AC25B2}" type="pres">
      <dgm:prSet presAssocID="{84A198CA-5380-49BF-9D1D-514B554D6CF0}" presName="Name21" presStyleCnt="0"/>
      <dgm:spPr/>
    </dgm:pt>
    <dgm:pt modelId="{0AFCF820-ADED-4F8F-B673-EC83B9F14543}" type="pres">
      <dgm:prSet presAssocID="{84A198CA-5380-49BF-9D1D-514B554D6CF0}" presName="level2Shape" presStyleLbl="asst1" presStyleIdx="2" presStyleCnt="3"/>
      <dgm:spPr/>
      <dgm:t>
        <a:bodyPr/>
        <a:lstStyle/>
        <a:p>
          <a:endParaRPr lang="en-US"/>
        </a:p>
      </dgm:t>
    </dgm:pt>
    <dgm:pt modelId="{74E80E6C-ABD8-4EC0-B2D8-C9AFD5238583}" type="pres">
      <dgm:prSet presAssocID="{84A198CA-5380-49BF-9D1D-514B554D6CF0}" presName="hierChild3" presStyleCnt="0"/>
      <dgm:spPr/>
    </dgm:pt>
    <dgm:pt modelId="{53DBBDDF-65AB-4D0D-8162-D847AF99E6E0}" type="pres">
      <dgm:prSet presAssocID="{49A195EC-5A93-4789-BD42-3B1146560523}" presName="Name19" presStyleLbl="parChTrans1D4" presStyleIdx="2" presStyleCnt="4"/>
      <dgm:spPr/>
    </dgm:pt>
    <dgm:pt modelId="{99C18BA4-4F95-4346-A64D-AE18B095DB89}" type="pres">
      <dgm:prSet presAssocID="{212BF6E2-FD9A-4897-8AD7-7993449CDC58}" presName="Name21" presStyleCnt="0"/>
      <dgm:spPr/>
    </dgm:pt>
    <dgm:pt modelId="{8B23BE5D-4E04-4F4A-A37A-5BDCB65B66C8}" type="pres">
      <dgm:prSet presAssocID="{212BF6E2-FD9A-4897-8AD7-7993449CDC58}" presName="level2Shape" presStyleLbl="node4" presStyleIdx="2" presStyleCnt="4"/>
      <dgm:spPr/>
      <dgm:t>
        <a:bodyPr/>
        <a:lstStyle/>
        <a:p>
          <a:endParaRPr lang="en-US"/>
        </a:p>
      </dgm:t>
    </dgm:pt>
    <dgm:pt modelId="{BA983736-E378-4937-B32D-37E55EFFD9BB}" type="pres">
      <dgm:prSet presAssocID="{212BF6E2-FD9A-4897-8AD7-7993449CDC58}" presName="hierChild3" presStyleCnt="0"/>
      <dgm:spPr/>
    </dgm:pt>
    <dgm:pt modelId="{390545F3-6CD4-4BB6-BF73-4DFF64C2E2DE}" type="pres">
      <dgm:prSet presAssocID="{A28B8AE5-34E4-4CAC-BA82-AC78CE6F12AE}" presName="Name19" presStyleLbl="parChTrans1D4" presStyleIdx="3" presStyleCnt="4"/>
      <dgm:spPr/>
    </dgm:pt>
    <dgm:pt modelId="{B9A785B7-FFBB-45E1-9F9B-233181A98E4B}" type="pres">
      <dgm:prSet presAssocID="{ABC628C6-3574-4342-B5C9-C897AF85E9A6}" presName="Name21" presStyleCnt="0"/>
      <dgm:spPr/>
    </dgm:pt>
    <dgm:pt modelId="{D010793D-745A-4ED4-BEA4-92AEAD3FD65F}" type="pres">
      <dgm:prSet presAssocID="{ABC628C6-3574-4342-B5C9-C897AF85E9A6}" presName="level2Shape" presStyleLbl="node4" presStyleIdx="3" presStyleCnt="4"/>
      <dgm:spPr/>
      <dgm:t>
        <a:bodyPr/>
        <a:lstStyle/>
        <a:p>
          <a:endParaRPr lang="en-US"/>
        </a:p>
      </dgm:t>
    </dgm:pt>
    <dgm:pt modelId="{8667A941-5D27-4AA5-8699-01D0131FCB34}" type="pres">
      <dgm:prSet presAssocID="{ABC628C6-3574-4342-B5C9-C897AF85E9A6}" presName="hierChild3" presStyleCnt="0"/>
      <dgm:spPr/>
    </dgm:pt>
    <dgm:pt modelId="{514AABB2-8AB8-479D-9C2C-74B28E2F1E63}" type="pres">
      <dgm:prSet presAssocID="{29016FD6-288B-4E18-9137-DB9F7BD457D8}" presName="Name19" presStyleLbl="parChTrans1D3" presStyleIdx="5" presStyleCnt="7"/>
      <dgm:spPr/>
      <dgm:t>
        <a:bodyPr/>
        <a:lstStyle/>
        <a:p>
          <a:endParaRPr lang="en-US"/>
        </a:p>
      </dgm:t>
    </dgm:pt>
    <dgm:pt modelId="{954E522E-133B-47E1-8E37-2C77D5479AA4}" type="pres">
      <dgm:prSet presAssocID="{A843A066-2EDB-4F2C-8DB1-16247A8F9C43}" presName="Name21" presStyleCnt="0"/>
      <dgm:spPr/>
    </dgm:pt>
    <dgm:pt modelId="{6D09FF9E-FEC8-42E0-B84B-6D4ADD53079B}" type="pres">
      <dgm:prSet presAssocID="{A843A066-2EDB-4F2C-8DB1-16247A8F9C43}" presName="level2Shape" presStyleLbl="node3" presStyleIdx="4" presStyleCnt="6"/>
      <dgm:spPr/>
      <dgm:t>
        <a:bodyPr/>
        <a:lstStyle/>
        <a:p>
          <a:endParaRPr lang="en-US"/>
        </a:p>
      </dgm:t>
    </dgm:pt>
    <dgm:pt modelId="{DDE55B2F-01DD-40A5-840E-56FF1253D155}" type="pres">
      <dgm:prSet presAssocID="{A843A066-2EDB-4F2C-8DB1-16247A8F9C43}" presName="hierChild3" presStyleCnt="0"/>
      <dgm:spPr/>
    </dgm:pt>
    <dgm:pt modelId="{FDA09312-DED7-41E8-B97A-26512160E137}" type="pres">
      <dgm:prSet presAssocID="{E0429B0A-3698-4A1D-9323-846DD4D2C498}" presName="Name19" presStyleLbl="parChTrans1D3" presStyleIdx="6" presStyleCnt="7"/>
      <dgm:spPr/>
      <dgm:t>
        <a:bodyPr/>
        <a:lstStyle/>
        <a:p>
          <a:endParaRPr lang="en-US"/>
        </a:p>
      </dgm:t>
    </dgm:pt>
    <dgm:pt modelId="{FF7F52F5-D79E-4797-B43E-B0D353682ACB}" type="pres">
      <dgm:prSet presAssocID="{2FA4D34E-2AAF-49C6-8534-A1103C370D05}" presName="Name21" presStyleCnt="0"/>
      <dgm:spPr/>
    </dgm:pt>
    <dgm:pt modelId="{35DACC98-749D-476C-A54D-386062A2CC2E}" type="pres">
      <dgm:prSet presAssocID="{2FA4D34E-2AAF-49C6-8534-A1103C370D05}" presName="level2Shape" presStyleLbl="node3" presStyleIdx="5" presStyleCnt="6"/>
      <dgm:spPr/>
      <dgm:t>
        <a:bodyPr/>
        <a:lstStyle/>
        <a:p>
          <a:endParaRPr lang="en-US"/>
        </a:p>
      </dgm:t>
    </dgm:pt>
    <dgm:pt modelId="{9A354331-5326-4FD9-AA1B-7D81328046FF}" type="pres">
      <dgm:prSet presAssocID="{2FA4D34E-2AAF-49C6-8534-A1103C370D05}" presName="hierChild3" presStyleCnt="0"/>
      <dgm:spPr/>
    </dgm:pt>
    <dgm:pt modelId="{5CBAC402-2CE2-4EF1-8B68-E199FAF1790A}" type="pres">
      <dgm:prSet presAssocID="{0B69E1FD-1ED9-4263-9FAC-76F500455557}" presName="bgShapesFlow" presStyleCnt="0"/>
      <dgm:spPr/>
    </dgm:pt>
  </dgm:ptLst>
  <dgm:cxnLst>
    <dgm:cxn modelId="{5D1D733C-B51F-46C5-9121-F6AC1ED866F3}" srcId="{2CE51345-B255-441A-BFEB-30D2646FD118}" destId="{A843A066-2EDB-4F2C-8DB1-16247A8F9C43}" srcOrd="2" destOrd="0" parTransId="{29016FD6-288B-4E18-9137-DB9F7BD457D8}" sibTransId="{CD38127A-60C5-43AA-A1A9-C5562990BE11}"/>
    <dgm:cxn modelId="{26066F94-B8DC-4BF1-8781-AB7712CD7335}" srcId="{5702E374-0DD6-4283-99EE-94B1AAE4E204}" destId="{E9C0AE9F-B790-412A-9788-57430C27B6AF}" srcOrd="1" destOrd="0" parTransId="{7599C20D-2064-4A40-AC49-85270DE69BE5}" sibTransId="{391EE09F-0902-48E5-9099-9DFC87D1A113}"/>
    <dgm:cxn modelId="{8DAFC1E1-F62A-4DE0-85D5-BD84F877F2DD}" type="presOf" srcId="{B4D01305-EB60-47C2-90D8-DAF51C8A4854}" destId="{3AB371D0-153B-4D51-B8E3-8043CC79BCBA}" srcOrd="0" destOrd="0" presId="urn:microsoft.com/office/officeart/2005/8/layout/hierarchy6"/>
    <dgm:cxn modelId="{15B65E14-8089-41C8-92F5-8AD00F7E6009}" type="presOf" srcId="{884B90D8-1ED7-4B5D-88CB-4575984B26AF}" destId="{6330E7B7-ED7C-4127-BD84-67BB7C995075}" srcOrd="0" destOrd="0" presId="urn:microsoft.com/office/officeart/2005/8/layout/hierarchy6"/>
    <dgm:cxn modelId="{3E05D56B-31FD-4229-9C6D-CB2FE7E589DB}" srcId="{8FE01A50-A9B8-44CC-BD14-72317B836F90}" destId="{2CE51345-B255-441A-BFEB-30D2646FD118}" srcOrd="1" destOrd="0" parTransId="{884B90D8-1ED7-4B5D-88CB-4575984B26AF}" sibTransId="{900C9B9C-C5BF-47F2-AE16-71F722B0FCF0}"/>
    <dgm:cxn modelId="{0207AE28-E828-4FA3-97DB-C7AC6A356B5E}" srcId="{B4D01305-EB60-47C2-90D8-DAF51C8A4854}" destId="{F5903BD1-91D0-4B48-A457-C11BC3EA6431}" srcOrd="0" destOrd="0" parTransId="{8924936E-5A30-4D14-93D0-2101A52A542F}" sibTransId="{ECCF44D2-37AB-4300-91CB-CF2C0A20A361}"/>
    <dgm:cxn modelId="{5D4C57C4-FE46-4A3B-89A9-EF71F4F3E4FC}" type="presOf" srcId="{E9C0AE9F-B790-412A-9788-57430C27B6AF}" destId="{7D160562-785E-4265-BADD-5AD3B1E654EE}" srcOrd="0" destOrd="0" presId="urn:microsoft.com/office/officeart/2005/8/layout/hierarchy6"/>
    <dgm:cxn modelId="{55B36241-2593-4549-8C97-3F1890415904}" srcId="{5702E374-0DD6-4283-99EE-94B1AAE4E204}" destId="{514598BF-1CE4-4D40-A680-7C56A852B455}" srcOrd="0" destOrd="0" parTransId="{2881719B-48ED-4BC3-A025-8033E57FEEA1}" sibTransId="{46BDB5A8-C817-4A4A-A0FE-88B91C3492A4}"/>
    <dgm:cxn modelId="{B13CF4E8-E082-4BAD-A633-2345849594B8}" srcId="{8FE01A50-A9B8-44CC-BD14-72317B836F90}" destId="{B4D01305-EB60-47C2-90D8-DAF51C8A4854}" srcOrd="0" destOrd="0" parTransId="{78C2453A-8A20-460C-BECA-450E27935169}" sibTransId="{861ECAA2-8006-45EF-ABDE-E8866439B6AB}"/>
    <dgm:cxn modelId="{2ABB831B-973D-4D49-9F3B-74213C086D49}" type="presOf" srcId="{F5903BD1-91D0-4B48-A457-C11BC3EA6431}" destId="{470276B8-6821-466C-9E85-8FEDAFD2A488}" srcOrd="0" destOrd="0" presId="urn:microsoft.com/office/officeart/2005/8/layout/hierarchy6"/>
    <dgm:cxn modelId="{CA8E5107-1472-4D74-830C-E3E6B7BFB359}" type="presOf" srcId="{1DD45F0E-058C-4C26-B6DF-CD7CCD13AA08}" destId="{2F3875A4-DA03-482D-BDD7-38EE927E44E0}" srcOrd="0" destOrd="0" presId="urn:microsoft.com/office/officeart/2005/8/layout/hierarchy6"/>
    <dgm:cxn modelId="{0F99C9E7-A8C0-428C-B384-D23D81B9CE81}" type="presOf" srcId="{ABC628C6-3574-4342-B5C9-C897AF85E9A6}" destId="{D010793D-745A-4ED4-BEA4-92AEAD3FD65F}" srcOrd="0" destOrd="0" presId="urn:microsoft.com/office/officeart/2005/8/layout/hierarchy6"/>
    <dgm:cxn modelId="{37709726-2538-4BD6-928F-03D61255C246}" srcId="{84A198CA-5380-49BF-9D1D-514B554D6CF0}" destId="{212BF6E2-FD9A-4897-8AD7-7993449CDC58}" srcOrd="0" destOrd="0" parTransId="{49A195EC-5A93-4789-BD42-3B1146560523}" sibTransId="{16252F49-E33D-4D9E-A752-6798BC673A66}"/>
    <dgm:cxn modelId="{87C0DB62-5223-4EA0-B050-BB5EDD0682B9}" type="presOf" srcId="{2CE51345-B255-441A-BFEB-30D2646FD118}" destId="{91939524-D76E-4495-AE6E-364697D290E3}" srcOrd="0" destOrd="0" presId="urn:microsoft.com/office/officeart/2005/8/layout/hierarchy6"/>
    <dgm:cxn modelId="{A1A97BEB-C9AC-4548-93CA-CCB7155F034B}" srcId="{2CE51345-B255-441A-BFEB-30D2646FD118}" destId="{2FA4D34E-2AAF-49C6-8534-A1103C370D05}" srcOrd="3" destOrd="0" parTransId="{E0429B0A-3698-4A1D-9323-846DD4D2C498}" sibTransId="{86CA896A-2358-4EDC-A529-98B801A0889E}"/>
    <dgm:cxn modelId="{DDA3D854-C953-46E6-A359-0EA6A0D8E662}" type="presOf" srcId="{5702E374-0DD6-4283-99EE-94B1AAE4E204}" destId="{6CFA2B20-959A-420A-814F-1FB3A3580258}" srcOrd="0" destOrd="0" presId="urn:microsoft.com/office/officeart/2005/8/layout/hierarchy6"/>
    <dgm:cxn modelId="{9660424E-4B99-4D2F-8DF8-4825C6CABA46}" type="presOf" srcId="{7599C20D-2064-4A40-AC49-85270DE69BE5}" destId="{1B1158CE-4FE8-4264-A2B7-03BC77F4070E}" srcOrd="0" destOrd="0" presId="urn:microsoft.com/office/officeart/2005/8/layout/hierarchy6"/>
    <dgm:cxn modelId="{2A77DF30-3996-4069-90A3-71E0A44973C3}" type="presOf" srcId="{FBCD9808-4BC3-4AEC-968D-02963B92D197}" destId="{09C6C795-9A17-4297-A7B6-57F67578A376}" srcOrd="0" destOrd="0" presId="urn:microsoft.com/office/officeart/2005/8/layout/hierarchy6"/>
    <dgm:cxn modelId="{80791B97-1B25-4336-93FF-04A7A984CF70}" type="presOf" srcId="{0B69E1FD-1ED9-4263-9FAC-76F500455557}" destId="{681E3665-E02E-4781-ACB6-8A038E5D1B1D}" srcOrd="0" destOrd="0" presId="urn:microsoft.com/office/officeart/2005/8/layout/hierarchy6"/>
    <dgm:cxn modelId="{12D22C95-DF56-496F-AFBC-1BA299E1979E}" srcId="{B4D01305-EB60-47C2-90D8-DAF51C8A4854}" destId="{E4977BEB-C888-4441-904C-EFC671284FF6}" srcOrd="2" destOrd="0" parTransId="{5C22C0E0-7A86-45A0-8DCA-0C23BF5F0A3B}" sibTransId="{0F467DBB-46A1-4733-B9D8-01A7B7AD6306}"/>
    <dgm:cxn modelId="{55894FDA-120C-4578-8D85-A2953AA4DA6E}" type="presOf" srcId="{3EBBDB3C-5ABD-43FC-8DA4-9A738F7B234B}" destId="{1BB50F22-5911-44E2-9A17-6108487731BC}" srcOrd="0" destOrd="0" presId="urn:microsoft.com/office/officeart/2005/8/layout/hierarchy6"/>
    <dgm:cxn modelId="{A7BC9052-5B2F-4AF8-AE67-7287B9D59A16}" type="presOf" srcId="{212BF6E2-FD9A-4897-8AD7-7993449CDC58}" destId="{8B23BE5D-4E04-4F4A-A37A-5BDCB65B66C8}" srcOrd="0" destOrd="0" presId="urn:microsoft.com/office/officeart/2005/8/layout/hierarchy6"/>
    <dgm:cxn modelId="{B556CBDC-122E-44D4-BF10-04E9A35FA643}" srcId="{0B69E1FD-1ED9-4263-9FAC-76F500455557}" destId="{8FE01A50-A9B8-44CC-BD14-72317B836F90}" srcOrd="0" destOrd="0" parTransId="{DF62312E-567A-459C-A2E7-20EDD0BB9EE6}" sibTransId="{BDDE1058-0431-4F15-A9FF-6C6004576BFF}"/>
    <dgm:cxn modelId="{B1E24CE4-1AE6-470D-9AEB-D384D4FC74F6}" type="presOf" srcId="{514598BF-1CE4-4D40-A680-7C56A852B455}" destId="{8BC98E43-424A-4CB6-A5A4-AC485604797D}" srcOrd="0" destOrd="0" presId="urn:microsoft.com/office/officeart/2005/8/layout/hierarchy6"/>
    <dgm:cxn modelId="{A9BEDB6C-999F-4571-BDA5-2C7FC0B959D6}" type="presOf" srcId="{2881719B-48ED-4BC3-A025-8033E57FEEA1}" destId="{4512CF6A-7920-4903-BD6D-DD97CEF8F9F7}" srcOrd="0" destOrd="0" presId="urn:microsoft.com/office/officeart/2005/8/layout/hierarchy6"/>
    <dgm:cxn modelId="{140D90D8-302D-4BEE-A3DE-DFC42A2444D4}" type="presOf" srcId="{29016FD6-288B-4E18-9137-DB9F7BD457D8}" destId="{514AABB2-8AB8-479D-9C2C-74B28E2F1E63}" srcOrd="0" destOrd="0" presId="urn:microsoft.com/office/officeart/2005/8/layout/hierarchy6"/>
    <dgm:cxn modelId="{935CC74F-716B-4246-9E20-B07114BCAB00}" type="presOf" srcId="{E0429B0A-3698-4A1D-9323-846DD4D2C498}" destId="{FDA09312-DED7-41E8-B97A-26512160E137}" srcOrd="0" destOrd="0" presId="urn:microsoft.com/office/officeart/2005/8/layout/hierarchy6"/>
    <dgm:cxn modelId="{0B844130-7C0B-4329-B02D-2EBFA3079870}" type="presOf" srcId="{E4977BEB-C888-4441-904C-EFC671284FF6}" destId="{86ED563B-C889-45BB-921B-80CD4CC759D2}" srcOrd="0" destOrd="0" presId="urn:microsoft.com/office/officeart/2005/8/layout/hierarchy6"/>
    <dgm:cxn modelId="{5A479C98-B7D6-4180-A6C9-D73F2846A05B}" srcId="{2CE51345-B255-441A-BFEB-30D2646FD118}" destId="{5702E374-0DD6-4283-99EE-94B1AAE4E204}" srcOrd="0" destOrd="0" parTransId="{1DD45F0E-058C-4C26-B6DF-CD7CCD13AA08}" sibTransId="{B41AB062-3CBF-440B-A0EA-AF9858FC9124}"/>
    <dgm:cxn modelId="{8D3AA211-87CB-4806-8EEB-12BF9D7886F3}" type="presOf" srcId="{84A198CA-5380-49BF-9D1D-514B554D6CF0}" destId="{0AFCF820-ADED-4F8F-B673-EC83B9F14543}" srcOrd="0" destOrd="0" presId="urn:microsoft.com/office/officeart/2005/8/layout/hierarchy6"/>
    <dgm:cxn modelId="{E3C26FB2-FACE-4DBA-9CEA-1C105B14FFA9}" type="presOf" srcId="{49A195EC-5A93-4789-BD42-3B1146560523}" destId="{53DBBDDF-65AB-4D0D-8162-D847AF99E6E0}" srcOrd="0" destOrd="0" presId="urn:microsoft.com/office/officeart/2005/8/layout/hierarchy6"/>
    <dgm:cxn modelId="{11AA8527-DBA2-4B6A-8366-A3514A21D738}" type="presOf" srcId="{5C22C0E0-7A86-45A0-8DCA-0C23BF5F0A3B}" destId="{003ADCBA-F0F2-4CC0-A33B-EF7237921F9C}" srcOrd="0" destOrd="0" presId="urn:microsoft.com/office/officeart/2005/8/layout/hierarchy6"/>
    <dgm:cxn modelId="{AC45A57D-B4AF-49B7-929E-19388F3497E0}" type="presOf" srcId="{8924936E-5A30-4D14-93D0-2101A52A542F}" destId="{4FAE0EB8-2DDE-42C8-B27A-B3E915219DF6}" srcOrd="0" destOrd="0" presId="urn:microsoft.com/office/officeart/2005/8/layout/hierarchy6"/>
    <dgm:cxn modelId="{E3B33577-994E-455A-BABD-AC16694E89E3}" srcId="{84A198CA-5380-49BF-9D1D-514B554D6CF0}" destId="{ABC628C6-3574-4342-B5C9-C897AF85E9A6}" srcOrd="1" destOrd="0" parTransId="{A28B8AE5-34E4-4CAC-BA82-AC78CE6F12AE}" sibTransId="{ACBB606A-E0DC-414B-83CA-4C97B58BE832}"/>
    <dgm:cxn modelId="{8169F09B-3270-4A20-B837-AE1138DFE457}" type="presOf" srcId="{5BD2AB5C-1949-4AB9-940A-B9E9D355DE08}" destId="{59EB48CD-6393-4DB0-B197-B3EDE31F2B47}" srcOrd="0" destOrd="0" presId="urn:microsoft.com/office/officeart/2005/8/layout/hierarchy6"/>
    <dgm:cxn modelId="{AF9B5523-E988-4CE2-BBE5-C2C3019B0A58}" type="presOf" srcId="{78C2453A-8A20-460C-BECA-450E27935169}" destId="{3B3D2E65-FA7E-404B-A1A2-2ADB7637B8E2}" srcOrd="0" destOrd="0" presId="urn:microsoft.com/office/officeart/2005/8/layout/hierarchy6"/>
    <dgm:cxn modelId="{38658182-E9EE-41DE-9EA9-E6390A4E08BB}" type="presOf" srcId="{2FA4D34E-2AAF-49C6-8534-A1103C370D05}" destId="{35DACC98-749D-476C-A54D-386062A2CC2E}" srcOrd="0" destOrd="0" presId="urn:microsoft.com/office/officeart/2005/8/layout/hierarchy6"/>
    <dgm:cxn modelId="{0A1DCD9D-9A8B-4399-AFEF-D3927CE36D18}" srcId="{2CE51345-B255-441A-BFEB-30D2646FD118}" destId="{84A198CA-5380-49BF-9D1D-514B554D6CF0}" srcOrd="1" destOrd="0" parTransId="{5BD2AB5C-1949-4AB9-940A-B9E9D355DE08}" sibTransId="{F287A976-8E78-4038-81A1-8B7D24EF3E58}"/>
    <dgm:cxn modelId="{48EE37CD-639B-4530-974B-BAF0C26F1244}" srcId="{B4D01305-EB60-47C2-90D8-DAF51C8A4854}" destId="{FBCD9808-4BC3-4AEC-968D-02963B92D197}" srcOrd="1" destOrd="0" parTransId="{3EBBDB3C-5ABD-43FC-8DA4-9A738F7B234B}" sibTransId="{ECC51A1D-60C1-4F60-876B-9689A3024CEF}"/>
    <dgm:cxn modelId="{7E53D968-1C88-4B25-AEDA-74D6FC1C265A}" type="presOf" srcId="{A28B8AE5-34E4-4CAC-BA82-AC78CE6F12AE}" destId="{390545F3-6CD4-4BB6-BF73-4DFF64C2E2DE}" srcOrd="0" destOrd="0" presId="urn:microsoft.com/office/officeart/2005/8/layout/hierarchy6"/>
    <dgm:cxn modelId="{7E16EDF0-DD72-4535-B5E3-2691E95F3E66}" type="presOf" srcId="{A843A066-2EDB-4F2C-8DB1-16247A8F9C43}" destId="{6D09FF9E-FEC8-42E0-B84B-6D4ADD53079B}" srcOrd="0" destOrd="0" presId="urn:microsoft.com/office/officeart/2005/8/layout/hierarchy6"/>
    <dgm:cxn modelId="{E80EC0F7-0C3D-42C8-9536-0BA187E67479}" type="presOf" srcId="{8FE01A50-A9B8-44CC-BD14-72317B836F90}" destId="{C5B2F3CC-4991-4055-A7FB-858D79D07643}" srcOrd="0" destOrd="0" presId="urn:microsoft.com/office/officeart/2005/8/layout/hierarchy6"/>
    <dgm:cxn modelId="{9468F78D-3B74-45BD-AF91-25E832BB80DD}" type="presParOf" srcId="{681E3665-E02E-4781-ACB6-8A038E5D1B1D}" destId="{0F1E18AF-2FDB-460E-8D61-18BA809BB0A1}" srcOrd="0" destOrd="0" presId="urn:microsoft.com/office/officeart/2005/8/layout/hierarchy6"/>
    <dgm:cxn modelId="{A97F593D-877F-4472-8E89-93D089B67CBC}" type="presParOf" srcId="{0F1E18AF-2FDB-460E-8D61-18BA809BB0A1}" destId="{3099B01F-17E7-460C-9C7E-C77080AFB3DA}" srcOrd="0" destOrd="0" presId="urn:microsoft.com/office/officeart/2005/8/layout/hierarchy6"/>
    <dgm:cxn modelId="{67C1906A-159D-492C-9231-DA5F34FFD34A}" type="presParOf" srcId="{3099B01F-17E7-460C-9C7E-C77080AFB3DA}" destId="{731C992E-75E6-4618-8CE3-5F000DBF3D24}" srcOrd="0" destOrd="0" presId="urn:microsoft.com/office/officeart/2005/8/layout/hierarchy6"/>
    <dgm:cxn modelId="{FBC0D313-AF45-43EC-B209-557CDBFEBF96}" type="presParOf" srcId="{731C992E-75E6-4618-8CE3-5F000DBF3D24}" destId="{C5B2F3CC-4991-4055-A7FB-858D79D07643}" srcOrd="0" destOrd="0" presId="urn:microsoft.com/office/officeart/2005/8/layout/hierarchy6"/>
    <dgm:cxn modelId="{57FDA714-498C-4C15-84F1-3E72DBB010E7}" type="presParOf" srcId="{731C992E-75E6-4618-8CE3-5F000DBF3D24}" destId="{E94AEABB-26E7-4DE5-8F7B-AAD3E762DA9B}" srcOrd="1" destOrd="0" presId="urn:microsoft.com/office/officeart/2005/8/layout/hierarchy6"/>
    <dgm:cxn modelId="{819A5499-7CD6-42FB-8E50-D57254DF8BA6}" type="presParOf" srcId="{E94AEABB-26E7-4DE5-8F7B-AAD3E762DA9B}" destId="{3B3D2E65-FA7E-404B-A1A2-2ADB7637B8E2}" srcOrd="0" destOrd="0" presId="urn:microsoft.com/office/officeart/2005/8/layout/hierarchy6"/>
    <dgm:cxn modelId="{EAE1FB58-8ABB-4550-8A0D-0163ABAD08AE}" type="presParOf" srcId="{E94AEABB-26E7-4DE5-8F7B-AAD3E762DA9B}" destId="{EC2349CA-8831-4CD7-AA11-FC25304DEC7A}" srcOrd="1" destOrd="0" presId="urn:microsoft.com/office/officeart/2005/8/layout/hierarchy6"/>
    <dgm:cxn modelId="{86F0CDA3-97FE-4C31-87FA-10D56DFE9199}" type="presParOf" srcId="{EC2349CA-8831-4CD7-AA11-FC25304DEC7A}" destId="{3AB371D0-153B-4D51-B8E3-8043CC79BCBA}" srcOrd="0" destOrd="0" presId="urn:microsoft.com/office/officeart/2005/8/layout/hierarchy6"/>
    <dgm:cxn modelId="{7CDDEA66-B80F-410C-9871-07DBDE09750C}" type="presParOf" srcId="{EC2349CA-8831-4CD7-AA11-FC25304DEC7A}" destId="{AD9E159E-D4B7-4D8D-9D14-CE01C734D546}" srcOrd="1" destOrd="0" presId="urn:microsoft.com/office/officeart/2005/8/layout/hierarchy6"/>
    <dgm:cxn modelId="{37C853E2-F88C-42B5-93CE-2464AAABE03B}" type="presParOf" srcId="{AD9E159E-D4B7-4D8D-9D14-CE01C734D546}" destId="{4FAE0EB8-2DDE-42C8-B27A-B3E915219DF6}" srcOrd="0" destOrd="0" presId="urn:microsoft.com/office/officeart/2005/8/layout/hierarchy6"/>
    <dgm:cxn modelId="{A02590A6-DBEB-4116-8DB2-E7A765BF495F}" type="presParOf" srcId="{AD9E159E-D4B7-4D8D-9D14-CE01C734D546}" destId="{B64B7EAA-7D38-4478-BF54-199DD2780AB1}" srcOrd="1" destOrd="0" presId="urn:microsoft.com/office/officeart/2005/8/layout/hierarchy6"/>
    <dgm:cxn modelId="{6A998510-C1BD-456D-BC2A-01C122664082}" type="presParOf" srcId="{B64B7EAA-7D38-4478-BF54-199DD2780AB1}" destId="{470276B8-6821-466C-9E85-8FEDAFD2A488}" srcOrd="0" destOrd="0" presId="urn:microsoft.com/office/officeart/2005/8/layout/hierarchy6"/>
    <dgm:cxn modelId="{66935FC9-69D8-438D-BF70-3684EE2522FE}" type="presParOf" srcId="{B64B7EAA-7D38-4478-BF54-199DD2780AB1}" destId="{91AAFA99-BFA6-4139-845A-FAC73EEF311B}" srcOrd="1" destOrd="0" presId="urn:microsoft.com/office/officeart/2005/8/layout/hierarchy6"/>
    <dgm:cxn modelId="{7EACA615-4C23-4001-A228-0E5C245FB5BB}" type="presParOf" srcId="{AD9E159E-D4B7-4D8D-9D14-CE01C734D546}" destId="{1BB50F22-5911-44E2-9A17-6108487731BC}" srcOrd="2" destOrd="0" presId="urn:microsoft.com/office/officeart/2005/8/layout/hierarchy6"/>
    <dgm:cxn modelId="{16A5758E-455B-427D-A3D1-34169CE8B16E}" type="presParOf" srcId="{AD9E159E-D4B7-4D8D-9D14-CE01C734D546}" destId="{A6181AB1-9F58-49F1-9396-38BFA21BE0ED}" srcOrd="3" destOrd="0" presId="urn:microsoft.com/office/officeart/2005/8/layout/hierarchy6"/>
    <dgm:cxn modelId="{3AE1C9D5-D9FE-427C-8863-4D45BE7EBB26}" type="presParOf" srcId="{A6181AB1-9F58-49F1-9396-38BFA21BE0ED}" destId="{09C6C795-9A17-4297-A7B6-57F67578A376}" srcOrd="0" destOrd="0" presId="urn:microsoft.com/office/officeart/2005/8/layout/hierarchy6"/>
    <dgm:cxn modelId="{31B15051-97F7-415A-997D-90E94AB3135E}" type="presParOf" srcId="{A6181AB1-9F58-49F1-9396-38BFA21BE0ED}" destId="{9810EF31-18AD-49F6-AA85-1089B7EB4C1C}" srcOrd="1" destOrd="0" presId="urn:microsoft.com/office/officeart/2005/8/layout/hierarchy6"/>
    <dgm:cxn modelId="{670B1446-AF75-470A-9232-7D99EDB7FE4D}" type="presParOf" srcId="{AD9E159E-D4B7-4D8D-9D14-CE01C734D546}" destId="{003ADCBA-F0F2-4CC0-A33B-EF7237921F9C}" srcOrd="4" destOrd="0" presId="urn:microsoft.com/office/officeart/2005/8/layout/hierarchy6"/>
    <dgm:cxn modelId="{C2129F34-52BD-4FC9-832E-160EAAAB2057}" type="presParOf" srcId="{AD9E159E-D4B7-4D8D-9D14-CE01C734D546}" destId="{48A95815-B4DE-49FF-8D72-8D8D60A2669B}" srcOrd="5" destOrd="0" presId="urn:microsoft.com/office/officeart/2005/8/layout/hierarchy6"/>
    <dgm:cxn modelId="{2601990C-04A1-4F6B-91C6-258A8DF8F888}" type="presParOf" srcId="{48A95815-B4DE-49FF-8D72-8D8D60A2669B}" destId="{86ED563B-C889-45BB-921B-80CD4CC759D2}" srcOrd="0" destOrd="0" presId="urn:microsoft.com/office/officeart/2005/8/layout/hierarchy6"/>
    <dgm:cxn modelId="{270F2BFF-3AA4-4D7C-9B21-B7CBBA78B952}" type="presParOf" srcId="{48A95815-B4DE-49FF-8D72-8D8D60A2669B}" destId="{2BC0A836-BCA4-4C17-9D20-768392393B37}" srcOrd="1" destOrd="0" presId="urn:microsoft.com/office/officeart/2005/8/layout/hierarchy6"/>
    <dgm:cxn modelId="{FA7E6ACB-A092-4F60-81F8-741B3F5E66D9}" type="presParOf" srcId="{E94AEABB-26E7-4DE5-8F7B-AAD3E762DA9B}" destId="{6330E7B7-ED7C-4127-BD84-67BB7C995075}" srcOrd="2" destOrd="0" presId="urn:microsoft.com/office/officeart/2005/8/layout/hierarchy6"/>
    <dgm:cxn modelId="{E7DFEC0A-3F8A-4CBC-9394-3943EDD67F57}" type="presParOf" srcId="{E94AEABB-26E7-4DE5-8F7B-AAD3E762DA9B}" destId="{15565E65-73D7-41F7-B33C-AFD05E122E24}" srcOrd="3" destOrd="0" presId="urn:microsoft.com/office/officeart/2005/8/layout/hierarchy6"/>
    <dgm:cxn modelId="{D543C169-6BE8-46B1-B70E-97B8BE55D2CD}" type="presParOf" srcId="{15565E65-73D7-41F7-B33C-AFD05E122E24}" destId="{91939524-D76E-4495-AE6E-364697D290E3}" srcOrd="0" destOrd="0" presId="urn:microsoft.com/office/officeart/2005/8/layout/hierarchy6"/>
    <dgm:cxn modelId="{050AFBA3-32B0-440E-9B8F-7B87E55913D7}" type="presParOf" srcId="{15565E65-73D7-41F7-B33C-AFD05E122E24}" destId="{55737F29-B460-40D2-BBFB-727ADF50987E}" srcOrd="1" destOrd="0" presId="urn:microsoft.com/office/officeart/2005/8/layout/hierarchy6"/>
    <dgm:cxn modelId="{355DF345-62FE-4A90-BB89-14C1AA257353}" type="presParOf" srcId="{55737F29-B460-40D2-BBFB-727ADF50987E}" destId="{2F3875A4-DA03-482D-BDD7-38EE927E44E0}" srcOrd="0" destOrd="0" presId="urn:microsoft.com/office/officeart/2005/8/layout/hierarchy6"/>
    <dgm:cxn modelId="{9B335567-DE5E-45AE-9852-D66B7DAF921B}" type="presParOf" srcId="{55737F29-B460-40D2-BBFB-727ADF50987E}" destId="{9A08385D-3D49-4F55-A568-FAE44FE9F758}" srcOrd="1" destOrd="0" presId="urn:microsoft.com/office/officeart/2005/8/layout/hierarchy6"/>
    <dgm:cxn modelId="{B425D778-06D5-47CC-85DE-F48C9C8F90BC}" type="presParOf" srcId="{9A08385D-3D49-4F55-A568-FAE44FE9F758}" destId="{6CFA2B20-959A-420A-814F-1FB3A3580258}" srcOrd="0" destOrd="0" presId="urn:microsoft.com/office/officeart/2005/8/layout/hierarchy6"/>
    <dgm:cxn modelId="{ED60BDD5-42A1-494B-B204-04ED49AAD900}" type="presParOf" srcId="{9A08385D-3D49-4F55-A568-FAE44FE9F758}" destId="{4661B6E1-BF5A-4B94-B4AC-1B4009FD68BF}" srcOrd="1" destOrd="0" presId="urn:microsoft.com/office/officeart/2005/8/layout/hierarchy6"/>
    <dgm:cxn modelId="{9B1AD4B4-8142-499D-990A-3ACAF7F9D4C0}" type="presParOf" srcId="{4661B6E1-BF5A-4B94-B4AC-1B4009FD68BF}" destId="{4512CF6A-7920-4903-BD6D-DD97CEF8F9F7}" srcOrd="0" destOrd="0" presId="urn:microsoft.com/office/officeart/2005/8/layout/hierarchy6"/>
    <dgm:cxn modelId="{C1FE91B0-83CE-4017-A9D0-312A2E83F588}" type="presParOf" srcId="{4661B6E1-BF5A-4B94-B4AC-1B4009FD68BF}" destId="{B8A4A310-0845-4F64-A6F1-4A223C926984}" srcOrd="1" destOrd="0" presId="urn:microsoft.com/office/officeart/2005/8/layout/hierarchy6"/>
    <dgm:cxn modelId="{7B9A468E-8ADF-4C84-A20D-DE59F357DACA}" type="presParOf" srcId="{B8A4A310-0845-4F64-A6F1-4A223C926984}" destId="{8BC98E43-424A-4CB6-A5A4-AC485604797D}" srcOrd="0" destOrd="0" presId="urn:microsoft.com/office/officeart/2005/8/layout/hierarchy6"/>
    <dgm:cxn modelId="{AAEA4C19-E223-48D3-8853-E8FBD421D588}" type="presParOf" srcId="{B8A4A310-0845-4F64-A6F1-4A223C926984}" destId="{52F33FE6-B107-4A7C-81E5-C0AC5D719E61}" srcOrd="1" destOrd="0" presId="urn:microsoft.com/office/officeart/2005/8/layout/hierarchy6"/>
    <dgm:cxn modelId="{76B4EF83-803E-4098-85F4-7A1BD8A6A72B}" type="presParOf" srcId="{4661B6E1-BF5A-4B94-B4AC-1B4009FD68BF}" destId="{1B1158CE-4FE8-4264-A2B7-03BC77F4070E}" srcOrd="2" destOrd="0" presId="urn:microsoft.com/office/officeart/2005/8/layout/hierarchy6"/>
    <dgm:cxn modelId="{D03CE1B5-2252-43C2-83AE-017912B77871}" type="presParOf" srcId="{4661B6E1-BF5A-4B94-B4AC-1B4009FD68BF}" destId="{E1D92CE4-96DD-4049-8C6E-57A258CC706E}" srcOrd="3" destOrd="0" presId="urn:microsoft.com/office/officeart/2005/8/layout/hierarchy6"/>
    <dgm:cxn modelId="{C567B422-8332-4447-909C-03BBB0632AD8}" type="presParOf" srcId="{E1D92CE4-96DD-4049-8C6E-57A258CC706E}" destId="{7D160562-785E-4265-BADD-5AD3B1E654EE}" srcOrd="0" destOrd="0" presId="urn:microsoft.com/office/officeart/2005/8/layout/hierarchy6"/>
    <dgm:cxn modelId="{1016ACBB-09FA-4E0B-835E-04C396149E21}" type="presParOf" srcId="{E1D92CE4-96DD-4049-8C6E-57A258CC706E}" destId="{F070DD90-C74C-4B8B-A9F2-00DE3B9B36B2}" srcOrd="1" destOrd="0" presId="urn:microsoft.com/office/officeart/2005/8/layout/hierarchy6"/>
    <dgm:cxn modelId="{7B88DB4A-1B11-4F21-8FE2-80E66BE72938}" type="presParOf" srcId="{55737F29-B460-40D2-BBFB-727ADF50987E}" destId="{59EB48CD-6393-4DB0-B197-B3EDE31F2B47}" srcOrd="2" destOrd="0" presId="urn:microsoft.com/office/officeart/2005/8/layout/hierarchy6"/>
    <dgm:cxn modelId="{4E7D6C8C-751D-4797-8E9F-21D84092CB3E}" type="presParOf" srcId="{55737F29-B460-40D2-BBFB-727ADF50987E}" destId="{0220224D-4421-4FE6-AFE3-BEFD23AC25B2}" srcOrd="3" destOrd="0" presId="urn:microsoft.com/office/officeart/2005/8/layout/hierarchy6"/>
    <dgm:cxn modelId="{0F9F15C3-B69A-4155-86DC-ACF69547FC40}" type="presParOf" srcId="{0220224D-4421-4FE6-AFE3-BEFD23AC25B2}" destId="{0AFCF820-ADED-4F8F-B673-EC83B9F14543}" srcOrd="0" destOrd="0" presId="urn:microsoft.com/office/officeart/2005/8/layout/hierarchy6"/>
    <dgm:cxn modelId="{A5F63291-B8B3-4ADA-93F3-B40AD0377B89}" type="presParOf" srcId="{0220224D-4421-4FE6-AFE3-BEFD23AC25B2}" destId="{74E80E6C-ABD8-4EC0-B2D8-C9AFD5238583}" srcOrd="1" destOrd="0" presId="urn:microsoft.com/office/officeart/2005/8/layout/hierarchy6"/>
    <dgm:cxn modelId="{4B07CA07-709A-4D48-8A7C-AACBDB6B205F}" type="presParOf" srcId="{74E80E6C-ABD8-4EC0-B2D8-C9AFD5238583}" destId="{53DBBDDF-65AB-4D0D-8162-D847AF99E6E0}" srcOrd="0" destOrd="0" presId="urn:microsoft.com/office/officeart/2005/8/layout/hierarchy6"/>
    <dgm:cxn modelId="{21456DB7-8C1C-4B40-A49B-736E7A3B4117}" type="presParOf" srcId="{74E80E6C-ABD8-4EC0-B2D8-C9AFD5238583}" destId="{99C18BA4-4F95-4346-A64D-AE18B095DB89}" srcOrd="1" destOrd="0" presId="urn:microsoft.com/office/officeart/2005/8/layout/hierarchy6"/>
    <dgm:cxn modelId="{58ABC455-E88E-477A-AEE6-A721B1CA43EB}" type="presParOf" srcId="{99C18BA4-4F95-4346-A64D-AE18B095DB89}" destId="{8B23BE5D-4E04-4F4A-A37A-5BDCB65B66C8}" srcOrd="0" destOrd="0" presId="urn:microsoft.com/office/officeart/2005/8/layout/hierarchy6"/>
    <dgm:cxn modelId="{A5C5550A-1C94-4CB7-9C25-DB25D690D042}" type="presParOf" srcId="{99C18BA4-4F95-4346-A64D-AE18B095DB89}" destId="{BA983736-E378-4937-B32D-37E55EFFD9BB}" srcOrd="1" destOrd="0" presId="urn:microsoft.com/office/officeart/2005/8/layout/hierarchy6"/>
    <dgm:cxn modelId="{B76EE9D1-BFE7-4FD4-B5C5-3F6A55B2971C}" type="presParOf" srcId="{74E80E6C-ABD8-4EC0-B2D8-C9AFD5238583}" destId="{390545F3-6CD4-4BB6-BF73-4DFF64C2E2DE}" srcOrd="2" destOrd="0" presId="urn:microsoft.com/office/officeart/2005/8/layout/hierarchy6"/>
    <dgm:cxn modelId="{7B45C4BB-5934-4604-BF89-5D5AA476D30C}" type="presParOf" srcId="{74E80E6C-ABD8-4EC0-B2D8-C9AFD5238583}" destId="{B9A785B7-FFBB-45E1-9F9B-233181A98E4B}" srcOrd="3" destOrd="0" presId="urn:microsoft.com/office/officeart/2005/8/layout/hierarchy6"/>
    <dgm:cxn modelId="{01E5D42A-CC24-44E6-A474-4D25AD6EF3A6}" type="presParOf" srcId="{B9A785B7-FFBB-45E1-9F9B-233181A98E4B}" destId="{D010793D-745A-4ED4-BEA4-92AEAD3FD65F}" srcOrd="0" destOrd="0" presId="urn:microsoft.com/office/officeart/2005/8/layout/hierarchy6"/>
    <dgm:cxn modelId="{EFE11E1E-4BE2-4AE2-82DD-A118C5B8DA8C}" type="presParOf" srcId="{B9A785B7-FFBB-45E1-9F9B-233181A98E4B}" destId="{8667A941-5D27-4AA5-8699-01D0131FCB34}" srcOrd="1" destOrd="0" presId="urn:microsoft.com/office/officeart/2005/8/layout/hierarchy6"/>
    <dgm:cxn modelId="{231A850E-9047-4E8B-B0A9-1E825094C985}" type="presParOf" srcId="{55737F29-B460-40D2-BBFB-727ADF50987E}" destId="{514AABB2-8AB8-479D-9C2C-74B28E2F1E63}" srcOrd="4" destOrd="0" presId="urn:microsoft.com/office/officeart/2005/8/layout/hierarchy6"/>
    <dgm:cxn modelId="{4F011347-BEE9-4F43-8D3C-C62B2F9B1212}" type="presParOf" srcId="{55737F29-B460-40D2-BBFB-727ADF50987E}" destId="{954E522E-133B-47E1-8E37-2C77D5479AA4}" srcOrd="5" destOrd="0" presId="urn:microsoft.com/office/officeart/2005/8/layout/hierarchy6"/>
    <dgm:cxn modelId="{BAAA7CD2-BB49-4FD5-8902-D4A5946A0EF7}" type="presParOf" srcId="{954E522E-133B-47E1-8E37-2C77D5479AA4}" destId="{6D09FF9E-FEC8-42E0-B84B-6D4ADD53079B}" srcOrd="0" destOrd="0" presId="urn:microsoft.com/office/officeart/2005/8/layout/hierarchy6"/>
    <dgm:cxn modelId="{C79CEA7F-1BB1-4DAB-AFE1-55F9D4BA8FC5}" type="presParOf" srcId="{954E522E-133B-47E1-8E37-2C77D5479AA4}" destId="{DDE55B2F-01DD-40A5-840E-56FF1253D155}" srcOrd="1" destOrd="0" presId="urn:microsoft.com/office/officeart/2005/8/layout/hierarchy6"/>
    <dgm:cxn modelId="{C6366F7A-EDBA-47F0-B3DF-5E7081D71BEE}" type="presParOf" srcId="{55737F29-B460-40D2-BBFB-727ADF50987E}" destId="{FDA09312-DED7-41E8-B97A-26512160E137}" srcOrd="6" destOrd="0" presId="urn:microsoft.com/office/officeart/2005/8/layout/hierarchy6"/>
    <dgm:cxn modelId="{426517B6-9394-4748-A3D4-4C973523CC46}" type="presParOf" srcId="{55737F29-B460-40D2-BBFB-727ADF50987E}" destId="{FF7F52F5-D79E-4797-B43E-B0D353682ACB}" srcOrd="7" destOrd="0" presId="urn:microsoft.com/office/officeart/2005/8/layout/hierarchy6"/>
    <dgm:cxn modelId="{99FA6C6A-9900-4682-B4DB-B23803A14907}" type="presParOf" srcId="{FF7F52F5-D79E-4797-B43E-B0D353682ACB}" destId="{35DACC98-749D-476C-A54D-386062A2CC2E}" srcOrd="0" destOrd="0" presId="urn:microsoft.com/office/officeart/2005/8/layout/hierarchy6"/>
    <dgm:cxn modelId="{EECC624A-AA93-4653-B034-E81F96029EF7}" type="presParOf" srcId="{FF7F52F5-D79E-4797-B43E-B0D353682ACB}" destId="{9A354331-5326-4FD9-AA1B-7D81328046FF}" srcOrd="1" destOrd="0" presId="urn:microsoft.com/office/officeart/2005/8/layout/hierarchy6"/>
    <dgm:cxn modelId="{9057E671-64F6-4C61-B5E5-F0D8E1B5D820}" type="presParOf" srcId="{681E3665-E02E-4781-ACB6-8A038E5D1B1D}" destId="{5CBAC402-2CE2-4EF1-8B68-E199FAF1790A}"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1A2F52-4FAD-4ECA-8D83-2B74AC2FDB6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A30F70CA-E695-4B3A-8B8A-253BA1412661}">
      <dgm:prSet phldrT="[Text]"/>
      <dgm:spPr/>
      <dgm:t>
        <a:bodyPr/>
        <a:lstStyle/>
        <a:p>
          <a:r>
            <a:rPr lang="ar-SA" dirty="0"/>
            <a:t>۱۴۰۳ </a:t>
          </a:r>
          <a:endParaRPr lang="en-US" dirty="0"/>
        </a:p>
      </dgm:t>
    </dgm:pt>
    <dgm:pt modelId="{4E1D1934-999F-4C4B-B958-5615724980E1}" type="parTrans" cxnId="{D5745A60-EB8E-43C9-B7BF-C8AD337DF7A0}">
      <dgm:prSet/>
      <dgm:spPr/>
      <dgm:t>
        <a:bodyPr/>
        <a:lstStyle/>
        <a:p>
          <a:endParaRPr lang="en-US"/>
        </a:p>
      </dgm:t>
    </dgm:pt>
    <dgm:pt modelId="{64460AC7-E0A0-4BE5-BA8B-D698DE5A62FA}" type="sibTrans" cxnId="{D5745A60-EB8E-43C9-B7BF-C8AD337DF7A0}">
      <dgm:prSet/>
      <dgm:spPr/>
      <dgm:t>
        <a:bodyPr/>
        <a:lstStyle/>
        <a:p>
          <a:endParaRPr lang="en-US"/>
        </a:p>
      </dgm:t>
    </dgm:pt>
    <dgm:pt modelId="{A52606B9-8862-4FA2-B536-6AF51D121CE2}">
      <dgm:prSet phldrT="[Text]"/>
      <dgm:spPr/>
      <dgm:t>
        <a:bodyPr/>
        <a:lstStyle/>
        <a:p>
          <a:pPr algn="r" rtl="1"/>
          <a:r>
            <a:rPr lang="ar-SA" b="1" u="none" dirty="0">
              <a:cs typeface="Mitra" panose="00000400000000000000" pitchFamily="2" charset="-78"/>
            </a:rPr>
            <a:t>سند راهبردی توسعه هوش مصنوعی تهیه و تصویب شده</a:t>
          </a:r>
          <a:endParaRPr lang="en-US" b="1" u="none" dirty="0">
            <a:cs typeface="Mitra" panose="00000400000000000000" pitchFamily="2" charset="-78"/>
          </a:endParaRPr>
        </a:p>
      </dgm:t>
    </dgm:pt>
    <dgm:pt modelId="{B06F064C-1BEF-425A-9D8C-B9B0AB27AAB4}" type="parTrans" cxnId="{C40BF274-4963-498F-A3D7-92C5978EFC00}">
      <dgm:prSet/>
      <dgm:spPr/>
      <dgm:t>
        <a:bodyPr/>
        <a:lstStyle/>
        <a:p>
          <a:endParaRPr lang="en-US"/>
        </a:p>
      </dgm:t>
    </dgm:pt>
    <dgm:pt modelId="{6A575762-D82A-4597-80E6-2D4100A0E298}" type="sibTrans" cxnId="{C40BF274-4963-498F-A3D7-92C5978EFC00}">
      <dgm:prSet/>
      <dgm:spPr/>
      <dgm:t>
        <a:bodyPr/>
        <a:lstStyle/>
        <a:p>
          <a:endParaRPr lang="en-US"/>
        </a:p>
      </dgm:t>
    </dgm:pt>
    <dgm:pt modelId="{64277773-0382-4BD2-BEC6-59975F442D32}">
      <dgm:prSet phldrT="[Text]"/>
      <dgm:spPr/>
      <dgm:t>
        <a:bodyPr/>
        <a:lstStyle/>
        <a:p>
          <a:pPr algn="r" rtl="1"/>
          <a:r>
            <a:rPr lang="ar-SA" b="1" u="none" dirty="0">
              <a:cs typeface="Mitra" panose="00000400000000000000" pitchFamily="2" charset="-78"/>
            </a:rPr>
            <a:t>بررسی و تصویب </a:t>
          </a:r>
          <a:r>
            <a:rPr lang="fa-IR" b="1" u="none" dirty="0">
              <a:cs typeface="Mitra" panose="00000400000000000000" pitchFamily="2" charset="-78"/>
            </a:rPr>
            <a:t>طرح‌هایی همچون «مدیریت داده‌ها و اطلاعات ملی»</a:t>
          </a:r>
          <a:endParaRPr lang="en-US" b="1" u="none" dirty="0">
            <a:cs typeface="Mitra" panose="00000400000000000000" pitchFamily="2" charset="-78"/>
          </a:endParaRPr>
        </a:p>
      </dgm:t>
    </dgm:pt>
    <dgm:pt modelId="{981DB2F2-4161-4502-972F-06DA9371D958}" type="parTrans" cxnId="{574C47B3-42E0-45AC-A088-2559E24776A2}">
      <dgm:prSet/>
      <dgm:spPr/>
      <dgm:t>
        <a:bodyPr/>
        <a:lstStyle/>
        <a:p>
          <a:endParaRPr lang="en-US"/>
        </a:p>
      </dgm:t>
    </dgm:pt>
    <dgm:pt modelId="{09CDEC18-3C15-4EFC-B0FB-47631CA7B980}" type="sibTrans" cxnId="{574C47B3-42E0-45AC-A088-2559E24776A2}">
      <dgm:prSet/>
      <dgm:spPr/>
      <dgm:t>
        <a:bodyPr/>
        <a:lstStyle/>
        <a:p>
          <a:endParaRPr lang="en-US"/>
        </a:p>
      </dgm:t>
    </dgm:pt>
    <dgm:pt modelId="{D71B8974-F537-4777-9D34-C20C1771B5B7}">
      <dgm:prSet/>
      <dgm:spPr/>
      <dgm:t>
        <a:bodyPr/>
        <a:lstStyle/>
        <a:p>
          <a:pPr algn="r" rtl="1"/>
          <a:r>
            <a:rPr lang="fa-IR" b="1" u="none" dirty="0">
              <a:cs typeface="Mitra" panose="00000400000000000000" pitchFamily="2" charset="-78"/>
            </a:rPr>
            <a:t>تشکیل </a:t>
          </a:r>
          <a:r>
            <a:rPr lang="ar-SA" b="1" u="none" dirty="0">
              <a:cs typeface="Mitra" panose="00000400000000000000" pitchFamily="2" charset="-78"/>
            </a:rPr>
            <a:t>میزهای بررسی کاربردهای راه‌حل‌های هوش مصنوعی در حوزه حمل‌ونقل</a:t>
          </a:r>
          <a:endParaRPr lang="en-US" b="1" u="none" dirty="0">
            <a:cs typeface="Mitra" panose="00000400000000000000" pitchFamily="2" charset="-78"/>
          </a:endParaRPr>
        </a:p>
      </dgm:t>
    </dgm:pt>
    <dgm:pt modelId="{FCC2668A-4CFF-4D76-90AC-6D4A30AC36E2}" type="parTrans" cxnId="{8994179A-4209-4392-A419-FBF57A269D02}">
      <dgm:prSet/>
      <dgm:spPr/>
      <dgm:t>
        <a:bodyPr/>
        <a:lstStyle/>
        <a:p>
          <a:endParaRPr lang="en-US"/>
        </a:p>
      </dgm:t>
    </dgm:pt>
    <dgm:pt modelId="{D7454766-0619-4739-8984-7948FFBB6C7F}" type="sibTrans" cxnId="{8994179A-4209-4392-A419-FBF57A269D02}">
      <dgm:prSet/>
      <dgm:spPr/>
      <dgm:t>
        <a:bodyPr/>
        <a:lstStyle/>
        <a:p>
          <a:endParaRPr lang="en-US"/>
        </a:p>
      </dgm:t>
    </dgm:pt>
    <dgm:pt modelId="{8BC1547F-B7DC-40CD-B195-011EF200EBA0}">
      <dgm:prSet/>
      <dgm:spPr/>
      <dgm:t>
        <a:bodyPr/>
        <a:lstStyle/>
        <a:p>
          <a:pPr algn="r" rtl="1"/>
          <a:r>
            <a:rPr lang="ar-SA" b="1" u="none" dirty="0">
              <a:cs typeface="Mitra" panose="00000400000000000000" pitchFamily="2" charset="-78"/>
            </a:rPr>
            <a:t>بازیگران جدیدی همچون ستاد حوزه‌ی هوش مصنوعی در معاونت علمی ریاست جمهوری تشکیل شده</a:t>
          </a:r>
          <a:endParaRPr lang="en-US" b="1" u="none" dirty="0">
            <a:cs typeface="Mitra" panose="00000400000000000000" pitchFamily="2" charset="-78"/>
          </a:endParaRPr>
        </a:p>
      </dgm:t>
    </dgm:pt>
    <dgm:pt modelId="{0E16EC55-0366-40B4-BE95-8148AC87699E}" type="parTrans" cxnId="{A528BEF0-12E0-4C1B-8CBB-190EBC56F624}">
      <dgm:prSet/>
      <dgm:spPr/>
      <dgm:t>
        <a:bodyPr/>
        <a:lstStyle/>
        <a:p>
          <a:endParaRPr lang="en-US"/>
        </a:p>
      </dgm:t>
    </dgm:pt>
    <dgm:pt modelId="{1C297033-4D37-4BAA-BDB7-6C4030C4030C}" type="sibTrans" cxnId="{A528BEF0-12E0-4C1B-8CBB-190EBC56F624}">
      <dgm:prSet/>
      <dgm:spPr/>
      <dgm:t>
        <a:bodyPr/>
        <a:lstStyle/>
        <a:p>
          <a:endParaRPr lang="en-US"/>
        </a:p>
      </dgm:t>
    </dgm:pt>
    <dgm:pt modelId="{687C2322-D1ED-4406-BFAB-EB8EC134F515}">
      <dgm:prSet/>
      <dgm:spPr/>
      <dgm:t>
        <a:bodyPr/>
        <a:lstStyle/>
        <a:p>
          <a:pPr algn="r" rtl="1"/>
          <a:r>
            <a:rPr lang="fa-IR" b="1" u="none" dirty="0">
              <a:cs typeface="Mitra" panose="00000400000000000000" pitchFamily="2" charset="-78"/>
            </a:rPr>
            <a:t>سرمایه گذاری و حمایت حاکمیت</a:t>
          </a:r>
          <a:endParaRPr lang="en-US" b="1" u="none" dirty="0">
            <a:cs typeface="Mitra" panose="00000400000000000000" pitchFamily="2" charset="-78"/>
          </a:endParaRPr>
        </a:p>
      </dgm:t>
    </dgm:pt>
    <dgm:pt modelId="{4029A613-3C17-4BBA-B4CE-8DF182B854A8}" type="parTrans" cxnId="{B2919DC3-0354-43FF-A39D-6FB44F680F3C}">
      <dgm:prSet/>
      <dgm:spPr/>
      <dgm:t>
        <a:bodyPr/>
        <a:lstStyle/>
        <a:p>
          <a:endParaRPr lang="en-US"/>
        </a:p>
      </dgm:t>
    </dgm:pt>
    <dgm:pt modelId="{8F4B3A8E-CC18-4978-80E5-0C29C7DAD09A}" type="sibTrans" cxnId="{B2919DC3-0354-43FF-A39D-6FB44F680F3C}">
      <dgm:prSet/>
      <dgm:spPr/>
      <dgm:t>
        <a:bodyPr/>
        <a:lstStyle/>
        <a:p>
          <a:endParaRPr lang="en-US"/>
        </a:p>
      </dgm:t>
    </dgm:pt>
    <dgm:pt modelId="{09571934-4EC4-4C97-B78B-D8E4C064BDC9}">
      <dgm:prSet phldrT="[Text]"/>
      <dgm:spPr/>
      <dgm:t>
        <a:bodyPr/>
        <a:lstStyle/>
        <a:p>
          <a:r>
            <a:rPr lang="ar-SA" dirty="0"/>
            <a:t>۱۴۰</a:t>
          </a:r>
          <a:r>
            <a:rPr lang="fa-IR" dirty="0"/>
            <a:t>۴</a:t>
          </a:r>
          <a:r>
            <a:rPr lang="ar-SA" dirty="0"/>
            <a:t> </a:t>
          </a:r>
          <a:endParaRPr lang="en-US" dirty="0"/>
        </a:p>
      </dgm:t>
    </dgm:pt>
    <dgm:pt modelId="{15F6FAF5-8E76-4E88-8504-ABE056017AC0}" type="sibTrans" cxnId="{CCF4F07D-7627-4C11-9B8E-C29C62EC85BF}">
      <dgm:prSet/>
      <dgm:spPr/>
      <dgm:t>
        <a:bodyPr/>
        <a:lstStyle/>
        <a:p>
          <a:endParaRPr lang="en-US"/>
        </a:p>
      </dgm:t>
    </dgm:pt>
    <dgm:pt modelId="{85FB8BDE-881A-49BA-AF74-129B3396C049}" type="parTrans" cxnId="{CCF4F07D-7627-4C11-9B8E-C29C62EC85BF}">
      <dgm:prSet/>
      <dgm:spPr/>
      <dgm:t>
        <a:bodyPr/>
        <a:lstStyle/>
        <a:p>
          <a:endParaRPr lang="en-US"/>
        </a:p>
      </dgm:t>
    </dgm:pt>
    <dgm:pt modelId="{9B6AE994-C294-4FF1-847C-1AEC0B4F2E04}">
      <dgm:prSet phldrT="[Text]"/>
      <dgm:spPr/>
      <dgm:t>
        <a:bodyPr/>
        <a:lstStyle/>
        <a:p>
          <a:pPr algn="r" rtl="1"/>
          <a:r>
            <a:rPr lang="ar-SA" b="1" u="none" dirty="0">
              <a:cs typeface="Mitra" panose="00000400000000000000" pitchFamily="2" charset="-78"/>
            </a:rPr>
            <a:t>تلاش برای ایجاد زیرساخت‌های لازم برای پیاده‌سازی هوش مصنوعی</a:t>
          </a:r>
          <a:endParaRPr lang="en-US" b="1" u="none" dirty="0">
            <a:cs typeface="Mitra" panose="00000400000000000000" pitchFamily="2" charset="-78"/>
          </a:endParaRPr>
        </a:p>
      </dgm:t>
    </dgm:pt>
    <dgm:pt modelId="{679BC0A5-5A4C-4706-82A5-F0B7483DF6BA}" type="sibTrans" cxnId="{61D969C4-7A94-4F12-9D4D-D1E42361850F}">
      <dgm:prSet/>
      <dgm:spPr/>
      <dgm:t>
        <a:bodyPr/>
        <a:lstStyle/>
        <a:p>
          <a:endParaRPr lang="en-US"/>
        </a:p>
      </dgm:t>
    </dgm:pt>
    <dgm:pt modelId="{322A5CAD-9234-48F6-A50E-7783602713E3}" type="parTrans" cxnId="{61D969C4-7A94-4F12-9D4D-D1E42361850F}">
      <dgm:prSet/>
      <dgm:spPr/>
      <dgm:t>
        <a:bodyPr/>
        <a:lstStyle/>
        <a:p>
          <a:endParaRPr lang="en-US"/>
        </a:p>
      </dgm:t>
    </dgm:pt>
    <dgm:pt modelId="{3CC72ED8-F544-49BE-BCED-FF00644EF9FA}">
      <dgm:prSet phldrT="[Text]"/>
      <dgm:spPr/>
      <dgm:t>
        <a:bodyPr/>
        <a:lstStyle/>
        <a:p>
          <a:pPr algn="r" rtl="1"/>
          <a:r>
            <a:rPr lang="fa-IR" b="1" u="none" dirty="0">
              <a:cs typeface="Mitra" panose="00000400000000000000" pitchFamily="2" charset="-78"/>
            </a:rPr>
            <a:t>اینترنت </a:t>
          </a:r>
          <a:r>
            <a:rPr lang="en-US" b="1" u="none" dirty="0">
              <a:cs typeface="Mitra" panose="00000400000000000000" pitchFamily="2" charset="-78"/>
            </a:rPr>
            <a:t>5G</a:t>
          </a:r>
        </a:p>
      </dgm:t>
    </dgm:pt>
    <dgm:pt modelId="{2F84DFB6-805F-433E-B6DF-4029C689F878}" type="sibTrans" cxnId="{CF77B9FB-8FFD-4E77-859B-7A6DFF61A847}">
      <dgm:prSet/>
      <dgm:spPr/>
      <dgm:t>
        <a:bodyPr/>
        <a:lstStyle/>
        <a:p>
          <a:endParaRPr lang="en-US"/>
        </a:p>
      </dgm:t>
    </dgm:pt>
    <dgm:pt modelId="{57354F56-A60D-49D8-948A-79EF8040E4B5}" type="parTrans" cxnId="{CF77B9FB-8FFD-4E77-859B-7A6DFF61A847}">
      <dgm:prSet/>
      <dgm:spPr/>
      <dgm:t>
        <a:bodyPr/>
        <a:lstStyle/>
        <a:p>
          <a:endParaRPr lang="en-US"/>
        </a:p>
      </dgm:t>
    </dgm:pt>
    <dgm:pt modelId="{E711FDE1-1D6D-407A-9EB6-53601A368D93}">
      <dgm:prSet phldrT="[Text]"/>
      <dgm:spPr/>
      <dgm:t>
        <a:bodyPr/>
        <a:lstStyle/>
        <a:p>
          <a:pPr algn="r" rtl="1"/>
          <a:r>
            <a:rPr lang="ar-SA" b="1" u="none" dirty="0">
              <a:cs typeface="Mitra" panose="00000400000000000000" pitchFamily="2" charset="-78"/>
            </a:rPr>
            <a:t>تعداد محدودی از نسل اول الگوریتم‌ها و پردازش‌گرهای هوش مصنوعی موجب بهینه‌سازی خدمات حمل و نقل عمومی، از جمله اندازه‌ی بهینه ناوگان و کاهش زمان انتظار، و مدیریت هوشمند ترافیک شده‌اند. خودروهای الکتریکی و خودران سطح سه</a:t>
          </a:r>
          <a:endParaRPr lang="en-US" b="1" u="none" dirty="0">
            <a:cs typeface="Mitra" panose="00000400000000000000" pitchFamily="2" charset="-78"/>
          </a:endParaRPr>
        </a:p>
      </dgm:t>
    </dgm:pt>
    <dgm:pt modelId="{1A0005CB-3003-4885-95F9-D9BFB2092982}" type="parTrans" cxnId="{9E7F0FCC-98DE-4DE3-B8B6-D58908A1312B}">
      <dgm:prSet/>
      <dgm:spPr/>
    </dgm:pt>
    <dgm:pt modelId="{9AE5B2A3-56ED-4362-B6D7-424B7668F18C}" type="sibTrans" cxnId="{9E7F0FCC-98DE-4DE3-B8B6-D58908A1312B}">
      <dgm:prSet/>
      <dgm:spPr/>
    </dgm:pt>
    <dgm:pt modelId="{97B4D3D5-3FA5-47D6-8830-12C834A0CCD4}">
      <dgm:prSet phldrT="[Text]"/>
      <dgm:spPr/>
      <dgm:t>
        <a:bodyPr/>
        <a:lstStyle/>
        <a:p>
          <a:pPr algn="r" rtl="1"/>
          <a:r>
            <a:rPr lang="fa-IR" b="1" u="none" dirty="0">
              <a:cs typeface="Mitra" panose="00000400000000000000" pitchFamily="2" charset="-78"/>
            </a:rPr>
            <a:t>نسل اول اپلیکیشن‌های موبایل </a:t>
          </a:r>
          <a:endParaRPr lang="en-US" b="1" u="none" dirty="0">
            <a:cs typeface="Mitra" panose="00000400000000000000" pitchFamily="2" charset="-78"/>
          </a:endParaRPr>
        </a:p>
      </dgm:t>
    </dgm:pt>
    <dgm:pt modelId="{278EA520-FDAD-4B71-8669-798122253E82}" type="parTrans" cxnId="{A8F50ED1-3C03-4F87-B30E-7CEFA0258A5D}">
      <dgm:prSet/>
      <dgm:spPr/>
    </dgm:pt>
    <dgm:pt modelId="{D47C2C8C-5648-4144-92C7-5674B02E87F9}" type="sibTrans" cxnId="{A8F50ED1-3C03-4F87-B30E-7CEFA0258A5D}">
      <dgm:prSet/>
      <dgm:spPr/>
    </dgm:pt>
    <dgm:pt modelId="{9FB6FDF2-B699-4538-B77D-63621C8A1B40}">
      <dgm:prSet phldrT="[Text]"/>
      <dgm:spPr/>
      <dgm:t>
        <a:bodyPr/>
        <a:lstStyle/>
        <a:p>
          <a:pPr algn="r" rtl="1"/>
          <a:r>
            <a:rPr lang="ar-SA" b="1" u="none" dirty="0">
              <a:cs typeface="Mitra" panose="00000400000000000000" pitchFamily="2" charset="-78"/>
            </a:rPr>
            <a:t>سیستم‌های پارکینگ هوشمند </a:t>
          </a:r>
          <a:endParaRPr lang="en-US" b="1" u="none" dirty="0">
            <a:cs typeface="Mitra" panose="00000400000000000000" pitchFamily="2" charset="-78"/>
          </a:endParaRPr>
        </a:p>
      </dgm:t>
    </dgm:pt>
    <dgm:pt modelId="{0B46F198-757B-4394-9B78-D0686CC840CA}" type="parTrans" cxnId="{916B142B-8E84-462F-85D8-68335E65F0C0}">
      <dgm:prSet/>
      <dgm:spPr/>
    </dgm:pt>
    <dgm:pt modelId="{78CF16AA-83FE-4852-B876-F249EFB07E87}" type="sibTrans" cxnId="{916B142B-8E84-462F-85D8-68335E65F0C0}">
      <dgm:prSet/>
      <dgm:spPr/>
    </dgm:pt>
    <dgm:pt modelId="{FAB36558-2C66-4BF4-AEB4-1ACC9FC9BB82}" type="pres">
      <dgm:prSet presAssocID="{421A2F52-4FAD-4ECA-8D83-2B74AC2FDB63}" presName="Name0" presStyleCnt="0">
        <dgm:presLayoutVars>
          <dgm:dir/>
          <dgm:animLvl val="lvl"/>
          <dgm:resizeHandles val="exact"/>
        </dgm:presLayoutVars>
      </dgm:prSet>
      <dgm:spPr/>
      <dgm:t>
        <a:bodyPr/>
        <a:lstStyle/>
        <a:p>
          <a:endParaRPr lang="en-US"/>
        </a:p>
      </dgm:t>
    </dgm:pt>
    <dgm:pt modelId="{48325382-B8DC-4AEB-9DA9-49CD2BE8D5D2}" type="pres">
      <dgm:prSet presAssocID="{A30F70CA-E695-4B3A-8B8A-253BA1412661}" presName="linNode" presStyleCnt="0"/>
      <dgm:spPr/>
    </dgm:pt>
    <dgm:pt modelId="{1222C846-3A71-4AC7-B9D3-F39134AABA2A}" type="pres">
      <dgm:prSet presAssocID="{A30F70CA-E695-4B3A-8B8A-253BA1412661}" presName="parentText" presStyleLbl="node1" presStyleIdx="0" presStyleCnt="2" custScaleX="627110" custLinFactX="1223272" custLinFactNeighborX="1300000" custLinFactNeighborY="-2262">
        <dgm:presLayoutVars>
          <dgm:chMax val="1"/>
          <dgm:bulletEnabled val="1"/>
        </dgm:presLayoutVars>
      </dgm:prSet>
      <dgm:spPr/>
      <dgm:t>
        <a:bodyPr/>
        <a:lstStyle/>
        <a:p>
          <a:endParaRPr lang="en-US"/>
        </a:p>
      </dgm:t>
    </dgm:pt>
    <dgm:pt modelId="{A74D16A1-3B34-48BB-867D-098A06047473}" type="pres">
      <dgm:prSet presAssocID="{A30F70CA-E695-4B3A-8B8A-253BA1412661}" presName="descendantText" presStyleLbl="alignAccFollowNode1" presStyleIdx="0" presStyleCnt="2" custScaleX="2000000" custScaleY="122871" custLinFactX="-726894" custLinFactNeighborX="-800000" custLinFactNeighborY="-109">
        <dgm:presLayoutVars>
          <dgm:bulletEnabled val="1"/>
        </dgm:presLayoutVars>
      </dgm:prSet>
      <dgm:spPr/>
      <dgm:t>
        <a:bodyPr/>
        <a:lstStyle/>
        <a:p>
          <a:endParaRPr lang="en-US"/>
        </a:p>
      </dgm:t>
    </dgm:pt>
    <dgm:pt modelId="{621AC7DF-4B9A-4807-86A8-494F43E31E27}" type="pres">
      <dgm:prSet presAssocID="{64460AC7-E0A0-4BE5-BA8B-D698DE5A62FA}" presName="sp" presStyleCnt="0"/>
      <dgm:spPr/>
    </dgm:pt>
    <dgm:pt modelId="{0E697EB5-94AA-4245-BD4E-7FB89527A21F}" type="pres">
      <dgm:prSet presAssocID="{09571934-4EC4-4C97-B78B-D8E4C064BDC9}" presName="linNode" presStyleCnt="0"/>
      <dgm:spPr/>
    </dgm:pt>
    <dgm:pt modelId="{BDD592E5-C26E-4CB1-9D56-EDFB012819E3}" type="pres">
      <dgm:prSet presAssocID="{09571934-4EC4-4C97-B78B-D8E4C064BDC9}" presName="parentText" presStyleLbl="node1" presStyleIdx="1" presStyleCnt="2" custScaleX="40240" custLinFactX="58537" custLinFactNeighborX="100000" custLinFactNeighborY="-5246">
        <dgm:presLayoutVars>
          <dgm:chMax val="1"/>
          <dgm:bulletEnabled val="1"/>
        </dgm:presLayoutVars>
      </dgm:prSet>
      <dgm:spPr/>
      <dgm:t>
        <a:bodyPr/>
        <a:lstStyle/>
        <a:p>
          <a:endParaRPr lang="en-US"/>
        </a:p>
      </dgm:t>
    </dgm:pt>
    <dgm:pt modelId="{8B8D0811-7D3D-4424-89AE-F93AFECC8597}" type="pres">
      <dgm:prSet presAssocID="{09571934-4EC4-4C97-B78B-D8E4C064BDC9}" presName="descendantText" presStyleLbl="alignAccFollowNode1" presStyleIdx="1" presStyleCnt="2" custScaleX="133092" custScaleY="139649" custLinFactNeighborX="-42978" custLinFactNeighborY="931">
        <dgm:presLayoutVars>
          <dgm:bulletEnabled val="1"/>
        </dgm:presLayoutVars>
      </dgm:prSet>
      <dgm:spPr/>
      <dgm:t>
        <a:bodyPr/>
        <a:lstStyle/>
        <a:p>
          <a:endParaRPr lang="en-US"/>
        </a:p>
      </dgm:t>
    </dgm:pt>
  </dgm:ptLst>
  <dgm:cxnLst>
    <dgm:cxn modelId="{CF3BE45E-90CA-4152-9486-72050CD8AB9A}" type="presOf" srcId="{421A2F52-4FAD-4ECA-8D83-2B74AC2FDB63}" destId="{FAB36558-2C66-4BF4-AEB4-1ACC9FC9BB82}" srcOrd="0" destOrd="0" presId="urn:microsoft.com/office/officeart/2005/8/layout/vList5"/>
    <dgm:cxn modelId="{4837AB7B-BC53-4EC5-A8AA-B49EF2F46EFC}" type="presOf" srcId="{97B4D3D5-3FA5-47D6-8830-12C834A0CCD4}" destId="{8B8D0811-7D3D-4424-89AE-F93AFECC8597}" srcOrd="0" destOrd="3" presId="urn:microsoft.com/office/officeart/2005/8/layout/vList5"/>
    <dgm:cxn modelId="{F06ACF45-EBED-463A-9EE3-8A404D92893F}" type="presOf" srcId="{3CC72ED8-F544-49BE-BCED-FF00644EF9FA}" destId="{8B8D0811-7D3D-4424-89AE-F93AFECC8597}" srcOrd="0" destOrd="1" presId="urn:microsoft.com/office/officeart/2005/8/layout/vList5"/>
    <dgm:cxn modelId="{D5745A60-EB8E-43C9-B7BF-C8AD337DF7A0}" srcId="{421A2F52-4FAD-4ECA-8D83-2B74AC2FDB63}" destId="{A30F70CA-E695-4B3A-8B8A-253BA1412661}" srcOrd="0" destOrd="0" parTransId="{4E1D1934-999F-4C4B-B958-5615724980E1}" sibTransId="{64460AC7-E0A0-4BE5-BA8B-D698DE5A62FA}"/>
    <dgm:cxn modelId="{01712E69-337F-46E4-B48B-4E20466546E5}" type="presOf" srcId="{E711FDE1-1D6D-407A-9EB6-53601A368D93}" destId="{8B8D0811-7D3D-4424-89AE-F93AFECC8597}" srcOrd="0" destOrd="2" presId="urn:microsoft.com/office/officeart/2005/8/layout/vList5"/>
    <dgm:cxn modelId="{6B073D1E-7662-4E89-9FA5-6837BFC958A9}" type="presOf" srcId="{A30F70CA-E695-4B3A-8B8A-253BA1412661}" destId="{1222C846-3A71-4AC7-B9D3-F39134AABA2A}" srcOrd="0" destOrd="0" presId="urn:microsoft.com/office/officeart/2005/8/layout/vList5"/>
    <dgm:cxn modelId="{9E7F0FCC-98DE-4DE3-B8B6-D58908A1312B}" srcId="{09571934-4EC4-4C97-B78B-D8E4C064BDC9}" destId="{E711FDE1-1D6D-407A-9EB6-53601A368D93}" srcOrd="2" destOrd="0" parTransId="{1A0005CB-3003-4885-95F9-D9BFB2092982}" sibTransId="{9AE5B2A3-56ED-4362-B6D7-424B7668F18C}"/>
    <dgm:cxn modelId="{91EA105A-DD31-447E-AB18-819B1D76B29A}" type="presOf" srcId="{D71B8974-F537-4777-9D34-C20C1771B5B7}" destId="{A74D16A1-3B34-48BB-867D-098A06047473}" srcOrd="0" destOrd="2" presId="urn:microsoft.com/office/officeart/2005/8/layout/vList5"/>
    <dgm:cxn modelId="{E2F7BCDE-2821-423F-B75C-387EB4AD0B0F}" type="presOf" srcId="{687C2322-D1ED-4406-BFAB-EB8EC134F515}" destId="{A74D16A1-3B34-48BB-867D-098A06047473}" srcOrd="0" destOrd="4" presId="urn:microsoft.com/office/officeart/2005/8/layout/vList5"/>
    <dgm:cxn modelId="{A8F50ED1-3C03-4F87-B30E-7CEFA0258A5D}" srcId="{09571934-4EC4-4C97-B78B-D8E4C064BDC9}" destId="{97B4D3D5-3FA5-47D6-8830-12C834A0CCD4}" srcOrd="3" destOrd="0" parTransId="{278EA520-FDAD-4B71-8669-798122253E82}" sibTransId="{D47C2C8C-5648-4144-92C7-5674B02E87F9}"/>
    <dgm:cxn modelId="{B7356202-629B-4C3A-ACEE-7708B3E95787}" type="presOf" srcId="{9FB6FDF2-B699-4538-B77D-63621C8A1B40}" destId="{8B8D0811-7D3D-4424-89AE-F93AFECC8597}" srcOrd="0" destOrd="4" presId="urn:microsoft.com/office/officeart/2005/8/layout/vList5"/>
    <dgm:cxn modelId="{B2919DC3-0354-43FF-A39D-6FB44F680F3C}" srcId="{A30F70CA-E695-4B3A-8B8A-253BA1412661}" destId="{687C2322-D1ED-4406-BFAB-EB8EC134F515}" srcOrd="4" destOrd="0" parTransId="{4029A613-3C17-4BBA-B4CE-8DF182B854A8}" sibTransId="{8F4B3A8E-CC18-4978-80E5-0C29C7DAD09A}"/>
    <dgm:cxn modelId="{61D969C4-7A94-4F12-9D4D-D1E42361850F}" srcId="{09571934-4EC4-4C97-B78B-D8E4C064BDC9}" destId="{9B6AE994-C294-4FF1-847C-1AEC0B4F2E04}" srcOrd="0" destOrd="0" parTransId="{322A5CAD-9234-48F6-A50E-7783602713E3}" sibTransId="{679BC0A5-5A4C-4706-82A5-F0B7483DF6BA}"/>
    <dgm:cxn modelId="{E82A71F2-1EFE-4EFF-B2B8-7820D93F9D4C}" type="presOf" srcId="{64277773-0382-4BD2-BEC6-59975F442D32}" destId="{A74D16A1-3B34-48BB-867D-098A06047473}" srcOrd="0" destOrd="1" presId="urn:microsoft.com/office/officeart/2005/8/layout/vList5"/>
    <dgm:cxn modelId="{916B142B-8E84-462F-85D8-68335E65F0C0}" srcId="{09571934-4EC4-4C97-B78B-D8E4C064BDC9}" destId="{9FB6FDF2-B699-4538-B77D-63621C8A1B40}" srcOrd="4" destOrd="0" parTransId="{0B46F198-757B-4394-9B78-D0686CC840CA}" sibTransId="{78CF16AA-83FE-4852-B876-F249EFB07E87}"/>
    <dgm:cxn modelId="{AF7261CC-8B51-4085-9479-71CB5A759DA8}" type="presOf" srcId="{09571934-4EC4-4C97-B78B-D8E4C064BDC9}" destId="{BDD592E5-C26E-4CB1-9D56-EDFB012819E3}" srcOrd="0" destOrd="0" presId="urn:microsoft.com/office/officeart/2005/8/layout/vList5"/>
    <dgm:cxn modelId="{CCF4F07D-7627-4C11-9B8E-C29C62EC85BF}" srcId="{421A2F52-4FAD-4ECA-8D83-2B74AC2FDB63}" destId="{09571934-4EC4-4C97-B78B-D8E4C064BDC9}" srcOrd="1" destOrd="0" parTransId="{85FB8BDE-881A-49BA-AF74-129B3396C049}" sibTransId="{15F6FAF5-8E76-4E88-8504-ABE056017AC0}"/>
    <dgm:cxn modelId="{75C32050-A979-4A6D-A2AA-AAA25C049178}" type="presOf" srcId="{A52606B9-8862-4FA2-B536-6AF51D121CE2}" destId="{A74D16A1-3B34-48BB-867D-098A06047473}" srcOrd="0" destOrd="0" presId="urn:microsoft.com/office/officeart/2005/8/layout/vList5"/>
    <dgm:cxn modelId="{59C2DF12-CE88-4377-8D03-D56B2B2E2554}" type="presOf" srcId="{8BC1547F-B7DC-40CD-B195-011EF200EBA0}" destId="{A74D16A1-3B34-48BB-867D-098A06047473}" srcOrd="0" destOrd="3" presId="urn:microsoft.com/office/officeart/2005/8/layout/vList5"/>
    <dgm:cxn modelId="{8994179A-4209-4392-A419-FBF57A269D02}" srcId="{A30F70CA-E695-4B3A-8B8A-253BA1412661}" destId="{D71B8974-F537-4777-9D34-C20C1771B5B7}" srcOrd="2" destOrd="0" parTransId="{FCC2668A-4CFF-4D76-90AC-6D4A30AC36E2}" sibTransId="{D7454766-0619-4739-8984-7948FFBB6C7F}"/>
    <dgm:cxn modelId="{574C47B3-42E0-45AC-A088-2559E24776A2}" srcId="{A30F70CA-E695-4B3A-8B8A-253BA1412661}" destId="{64277773-0382-4BD2-BEC6-59975F442D32}" srcOrd="1" destOrd="0" parTransId="{981DB2F2-4161-4502-972F-06DA9371D958}" sibTransId="{09CDEC18-3C15-4EFC-B0FB-47631CA7B980}"/>
    <dgm:cxn modelId="{3F837ACF-6D06-4857-AF80-EEB21C33D013}" type="presOf" srcId="{9B6AE994-C294-4FF1-847C-1AEC0B4F2E04}" destId="{8B8D0811-7D3D-4424-89AE-F93AFECC8597}" srcOrd="0" destOrd="0" presId="urn:microsoft.com/office/officeart/2005/8/layout/vList5"/>
    <dgm:cxn modelId="{A528BEF0-12E0-4C1B-8CBB-190EBC56F624}" srcId="{A30F70CA-E695-4B3A-8B8A-253BA1412661}" destId="{8BC1547F-B7DC-40CD-B195-011EF200EBA0}" srcOrd="3" destOrd="0" parTransId="{0E16EC55-0366-40B4-BE95-8148AC87699E}" sibTransId="{1C297033-4D37-4BAA-BDB7-6C4030C4030C}"/>
    <dgm:cxn modelId="{CF77B9FB-8FFD-4E77-859B-7A6DFF61A847}" srcId="{09571934-4EC4-4C97-B78B-D8E4C064BDC9}" destId="{3CC72ED8-F544-49BE-BCED-FF00644EF9FA}" srcOrd="1" destOrd="0" parTransId="{57354F56-A60D-49D8-948A-79EF8040E4B5}" sibTransId="{2F84DFB6-805F-433E-B6DF-4029C689F878}"/>
    <dgm:cxn modelId="{C40BF274-4963-498F-A3D7-92C5978EFC00}" srcId="{A30F70CA-E695-4B3A-8B8A-253BA1412661}" destId="{A52606B9-8862-4FA2-B536-6AF51D121CE2}" srcOrd="0" destOrd="0" parTransId="{B06F064C-1BEF-425A-9D8C-B9B0AB27AAB4}" sibTransId="{6A575762-D82A-4597-80E6-2D4100A0E298}"/>
    <dgm:cxn modelId="{B0B466DD-377F-4704-9346-0667FBB7DC3A}" type="presParOf" srcId="{FAB36558-2C66-4BF4-AEB4-1ACC9FC9BB82}" destId="{48325382-B8DC-4AEB-9DA9-49CD2BE8D5D2}" srcOrd="0" destOrd="0" presId="urn:microsoft.com/office/officeart/2005/8/layout/vList5"/>
    <dgm:cxn modelId="{D97D533D-A437-453C-B457-1EF991E96C96}" type="presParOf" srcId="{48325382-B8DC-4AEB-9DA9-49CD2BE8D5D2}" destId="{1222C846-3A71-4AC7-B9D3-F39134AABA2A}" srcOrd="0" destOrd="0" presId="urn:microsoft.com/office/officeart/2005/8/layout/vList5"/>
    <dgm:cxn modelId="{D6FD28A4-2787-4C17-85CD-1B47ABF70AF7}" type="presParOf" srcId="{48325382-B8DC-4AEB-9DA9-49CD2BE8D5D2}" destId="{A74D16A1-3B34-48BB-867D-098A06047473}" srcOrd="1" destOrd="0" presId="urn:microsoft.com/office/officeart/2005/8/layout/vList5"/>
    <dgm:cxn modelId="{F3B6DA88-C8E5-42BA-8D99-F3B5DBBB1834}" type="presParOf" srcId="{FAB36558-2C66-4BF4-AEB4-1ACC9FC9BB82}" destId="{621AC7DF-4B9A-4807-86A8-494F43E31E27}" srcOrd="1" destOrd="0" presId="urn:microsoft.com/office/officeart/2005/8/layout/vList5"/>
    <dgm:cxn modelId="{30DE286D-7398-4026-AAD5-12A91F088294}" type="presParOf" srcId="{FAB36558-2C66-4BF4-AEB4-1ACC9FC9BB82}" destId="{0E697EB5-94AA-4245-BD4E-7FB89527A21F}" srcOrd="2" destOrd="0" presId="urn:microsoft.com/office/officeart/2005/8/layout/vList5"/>
    <dgm:cxn modelId="{EF074618-8A81-4E6D-AD85-8AA58C8C2E00}" type="presParOf" srcId="{0E697EB5-94AA-4245-BD4E-7FB89527A21F}" destId="{BDD592E5-C26E-4CB1-9D56-EDFB012819E3}" srcOrd="0" destOrd="0" presId="urn:microsoft.com/office/officeart/2005/8/layout/vList5"/>
    <dgm:cxn modelId="{2B12EF49-1878-406A-B8C3-4B07357D95FE}" type="presParOf" srcId="{0E697EB5-94AA-4245-BD4E-7FB89527A21F}" destId="{8B8D0811-7D3D-4424-89AE-F93AFECC859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1A2F52-4FAD-4ECA-8D83-2B74AC2FDB6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A30F70CA-E695-4B3A-8B8A-253BA1412661}">
      <dgm:prSet phldrT="[Text]"/>
      <dgm:spPr/>
      <dgm:t>
        <a:bodyPr/>
        <a:lstStyle/>
        <a:p>
          <a:r>
            <a:rPr lang="ar-SA" dirty="0"/>
            <a:t>۱۴۰</a:t>
          </a:r>
          <a:r>
            <a:rPr lang="fa-IR" dirty="0"/>
            <a:t>۵</a:t>
          </a:r>
          <a:r>
            <a:rPr lang="ar-SA" dirty="0"/>
            <a:t> </a:t>
          </a:r>
          <a:endParaRPr lang="en-US" dirty="0"/>
        </a:p>
      </dgm:t>
    </dgm:pt>
    <dgm:pt modelId="{4E1D1934-999F-4C4B-B958-5615724980E1}" type="parTrans" cxnId="{D5745A60-EB8E-43C9-B7BF-C8AD337DF7A0}">
      <dgm:prSet/>
      <dgm:spPr/>
      <dgm:t>
        <a:bodyPr/>
        <a:lstStyle/>
        <a:p>
          <a:endParaRPr lang="en-US"/>
        </a:p>
      </dgm:t>
    </dgm:pt>
    <dgm:pt modelId="{64460AC7-E0A0-4BE5-BA8B-D698DE5A62FA}" type="sibTrans" cxnId="{D5745A60-EB8E-43C9-B7BF-C8AD337DF7A0}">
      <dgm:prSet/>
      <dgm:spPr/>
      <dgm:t>
        <a:bodyPr/>
        <a:lstStyle/>
        <a:p>
          <a:endParaRPr lang="en-US"/>
        </a:p>
      </dgm:t>
    </dgm:pt>
    <dgm:pt modelId="{A52606B9-8862-4FA2-B536-6AF51D121CE2}">
      <dgm:prSet phldrT="[Text]" custT="1"/>
      <dgm:spPr/>
      <dgm:t>
        <a:bodyPr/>
        <a:lstStyle/>
        <a:p>
          <a:pPr algn="r" rtl="1"/>
          <a:r>
            <a:rPr lang="ar-SA" sz="1400" b="1" u="none" dirty="0">
              <a:cs typeface="Mitra" panose="00000400000000000000" pitchFamily="2" charset="-78"/>
            </a:rPr>
            <a:t>هزاران متخصص هوش مصنوعی، مدیریت ترافیک و حمل و نقل هوشمند</a:t>
          </a:r>
          <a:endParaRPr lang="en-US" sz="1400" b="1" u="none" dirty="0">
            <a:cs typeface="Mitra" panose="00000400000000000000" pitchFamily="2" charset="-78"/>
          </a:endParaRPr>
        </a:p>
      </dgm:t>
    </dgm:pt>
    <dgm:pt modelId="{B06F064C-1BEF-425A-9D8C-B9B0AB27AAB4}" type="parTrans" cxnId="{C40BF274-4963-498F-A3D7-92C5978EFC00}">
      <dgm:prSet/>
      <dgm:spPr/>
      <dgm:t>
        <a:bodyPr/>
        <a:lstStyle/>
        <a:p>
          <a:endParaRPr lang="en-US"/>
        </a:p>
      </dgm:t>
    </dgm:pt>
    <dgm:pt modelId="{6A575762-D82A-4597-80E6-2D4100A0E298}" type="sibTrans" cxnId="{C40BF274-4963-498F-A3D7-92C5978EFC00}">
      <dgm:prSet/>
      <dgm:spPr/>
      <dgm:t>
        <a:bodyPr/>
        <a:lstStyle/>
        <a:p>
          <a:endParaRPr lang="en-US"/>
        </a:p>
      </dgm:t>
    </dgm:pt>
    <dgm:pt modelId="{BD844A95-BDF5-4F12-BF99-206AE333F99D}">
      <dgm:prSet phldrT="[Text]" custT="1"/>
      <dgm:spPr/>
      <dgm:t>
        <a:bodyPr/>
        <a:lstStyle/>
        <a:p>
          <a:pPr algn="r" rtl="1"/>
          <a:r>
            <a:rPr lang="fa-IR" sz="1400" b="1" u="none" dirty="0">
              <a:cs typeface="Mitra" panose="00000400000000000000" pitchFamily="2" charset="-78"/>
            </a:rPr>
            <a:t>ظهور</a:t>
          </a:r>
          <a:r>
            <a:rPr lang="ar-SA" sz="1400" b="1" u="none" dirty="0">
              <a:cs typeface="Mitra" panose="00000400000000000000" pitchFamily="2" charset="-78"/>
            </a:rPr>
            <a:t> مراکز علمی، و استارت‌آپ‌ها</a:t>
          </a:r>
          <a:r>
            <a:rPr lang="fa-IR" sz="1400" b="1" u="none" dirty="0">
              <a:cs typeface="Mitra" panose="00000400000000000000" pitchFamily="2" charset="-78"/>
            </a:rPr>
            <a:t> </a:t>
          </a:r>
          <a:r>
            <a:rPr lang="ar-SA" sz="1400" b="1" u="none" dirty="0">
              <a:cs typeface="Mitra" panose="00000400000000000000" pitchFamily="2" charset="-78"/>
            </a:rPr>
            <a:t>و شرکت‌های دانش بنیان</a:t>
          </a:r>
          <a:endParaRPr lang="en-US" sz="1400" b="1" u="none" dirty="0">
            <a:cs typeface="Mitra" panose="00000400000000000000" pitchFamily="2" charset="-78"/>
          </a:endParaRPr>
        </a:p>
      </dgm:t>
    </dgm:pt>
    <dgm:pt modelId="{6E5FD4D4-2E17-4E18-8FD3-4AAB590CD4E6}" type="parTrans" cxnId="{1789F1C1-0B1F-4BD7-8AC8-BC4F2DF58492}">
      <dgm:prSet/>
      <dgm:spPr/>
      <dgm:t>
        <a:bodyPr/>
        <a:lstStyle/>
        <a:p>
          <a:endParaRPr lang="en-US"/>
        </a:p>
      </dgm:t>
    </dgm:pt>
    <dgm:pt modelId="{F87A68D1-E353-4F0F-BF51-23A6D9E8B708}" type="sibTrans" cxnId="{1789F1C1-0B1F-4BD7-8AC8-BC4F2DF58492}">
      <dgm:prSet/>
      <dgm:spPr/>
      <dgm:t>
        <a:bodyPr/>
        <a:lstStyle/>
        <a:p>
          <a:endParaRPr lang="en-US"/>
        </a:p>
      </dgm:t>
    </dgm:pt>
    <dgm:pt modelId="{A4707E79-E7EC-46DF-8A48-9159DFC55191}">
      <dgm:prSet phldrT="[Text]" custT="1"/>
      <dgm:spPr/>
      <dgm:t>
        <a:bodyPr/>
        <a:lstStyle/>
        <a:p>
          <a:pPr algn="r" rtl="1"/>
          <a:r>
            <a:rPr lang="fa-IR" sz="1400" b="1" u="none" dirty="0">
              <a:cs typeface="Mitra" panose="00000400000000000000" pitchFamily="2" charset="-78"/>
            </a:rPr>
            <a:t>ثبت اختراغات</a:t>
          </a:r>
          <a:endParaRPr lang="en-US" sz="1400" b="1" u="none" dirty="0">
            <a:cs typeface="Mitra" panose="00000400000000000000" pitchFamily="2" charset="-78"/>
          </a:endParaRPr>
        </a:p>
      </dgm:t>
    </dgm:pt>
    <dgm:pt modelId="{AD5B3BE6-E628-4015-B9F1-582D87E5C62D}" type="parTrans" cxnId="{63ADA468-210E-42E9-9ABD-99935022A7D4}">
      <dgm:prSet/>
      <dgm:spPr/>
      <dgm:t>
        <a:bodyPr/>
        <a:lstStyle/>
        <a:p>
          <a:endParaRPr lang="en-US"/>
        </a:p>
      </dgm:t>
    </dgm:pt>
    <dgm:pt modelId="{B7D2255F-E412-4494-AE99-74F91C76CB89}" type="sibTrans" cxnId="{63ADA468-210E-42E9-9ABD-99935022A7D4}">
      <dgm:prSet/>
      <dgm:spPr/>
      <dgm:t>
        <a:bodyPr/>
        <a:lstStyle/>
        <a:p>
          <a:endParaRPr lang="en-US"/>
        </a:p>
      </dgm:t>
    </dgm:pt>
    <dgm:pt modelId="{8149ABED-97F6-45C6-8C68-2CE0D9C56C66}">
      <dgm:prSet phldrT="[Text]" custT="1"/>
      <dgm:spPr/>
      <dgm:t>
        <a:bodyPr/>
        <a:lstStyle/>
        <a:p>
          <a:pPr algn="r" rtl="1"/>
          <a:r>
            <a:rPr lang="fa-IR" sz="1400" b="1" u="none" dirty="0">
              <a:cs typeface="Mitra" panose="00000400000000000000" pitchFamily="2" charset="-78"/>
            </a:rPr>
            <a:t>حمایت صحیح شهرداری‌ها و دولت</a:t>
          </a:r>
          <a:endParaRPr lang="en-US" sz="1400" b="1" u="none" dirty="0">
            <a:cs typeface="Mitra" panose="00000400000000000000" pitchFamily="2" charset="-78"/>
          </a:endParaRPr>
        </a:p>
      </dgm:t>
    </dgm:pt>
    <dgm:pt modelId="{82DF65B6-4D45-4A77-8D7E-25C0662F0276}" type="parTrans" cxnId="{252AB713-B6B2-4F62-A3D0-3D30F21E714E}">
      <dgm:prSet/>
      <dgm:spPr/>
      <dgm:t>
        <a:bodyPr/>
        <a:lstStyle/>
        <a:p>
          <a:endParaRPr lang="en-US"/>
        </a:p>
      </dgm:t>
    </dgm:pt>
    <dgm:pt modelId="{CF0A7B82-298C-4326-9575-D79A8C8F0D83}" type="sibTrans" cxnId="{252AB713-B6B2-4F62-A3D0-3D30F21E714E}">
      <dgm:prSet/>
      <dgm:spPr/>
      <dgm:t>
        <a:bodyPr/>
        <a:lstStyle/>
        <a:p>
          <a:endParaRPr lang="en-US"/>
        </a:p>
      </dgm:t>
    </dgm:pt>
    <dgm:pt modelId="{802FE595-9393-416C-847F-6575E621AACB}">
      <dgm:prSet phldrT="[Text]" custT="1"/>
      <dgm:spPr/>
      <dgm:t>
        <a:bodyPr/>
        <a:lstStyle/>
        <a:p>
          <a:pPr algn="r" rtl="1"/>
          <a:r>
            <a:rPr lang="fa-IR" sz="1400" b="1" u="none" dirty="0">
              <a:cs typeface="Mitra" panose="00000400000000000000" pitchFamily="2" charset="-78"/>
            </a:rPr>
            <a:t>برگزاری نمایشگاه‌ها و همایش‌ها و جوایز برای مخترعین</a:t>
          </a:r>
          <a:endParaRPr lang="en-US" sz="1400" b="1" u="none" dirty="0">
            <a:cs typeface="Mitra" panose="00000400000000000000" pitchFamily="2" charset="-78"/>
          </a:endParaRPr>
        </a:p>
      </dgm:t>
    </dgm:pt>
    <dgm:pt modelId="{B247D11C-F164-4BE0-92E9-D5A87B7C63E8}" type="parTrans" cxnId="{941C310E-7C64-40CB-B865-E9726E63FBE2}">
      <dgm:prSet/>
      <dgm:spPr/>
      <dgm:t>
        <a:bodyPr/>
        <a:lstStyle/>
        <a:p>
          <a:endParaRPr lang="en-US"/>
        </a:p>
      </dgm:t>
    </dgm:pt>
    <dgm:pt modelId="{7F8B67D3-F3D7-4A4D-8508-CCD375EFF970}" type="sibTrans" cxnId="{941C310E-7C64-40CB-B865-E9726E63FBE2}">
      <dgm:prSet/>
      <dgm:spPr/>
      <dgm:t>
        <a:bodyPr/>
        <a:lstStyle/>
        <a:p>
          <a:endParaRPr lang="en-US"/>
        </a:p>
      </dgm:t>
    </dgm:pt>
    <dgm:pt modelId="{C245E89A-A102-4A8A-B31A-9F8179DD1B3A}">
      <dgm:prSet phldrT="[Text]" custT="1"/>
      <dgm:spPr/>
      <dgm:t>
        <a:bodyPr/>
        <a:lstStyle/>
        <a:p>
          <a:pPr algn="r" rtl="1"/>
          <a:r>
            <a:rPr lang="fa-IR" sz="1400" b="1" u="none" dirty="0">
              <a:cs typeface="Mitra" panose="00000400000000000000" pitchFamily="2" charset="-78"/>
            </a:rPr>
            <a:t>بهبود نسبی تجربه </a:t>
          </a:r>
          <a:r>
            <a:rPr lang="fa-IR" sz="1400" b="1" u="none" dirty="0" smtClean="0">
              <a:cs typeface="Mitra" panose="00000400000000000000" pitchFamily="2" charset="-78"/>
            </a:rPr>
            <a:t>رانندگی </a:t>
          </a:r>
          <a:r>
            <a:rPr lang="fa-IR" sz="1400" b="1" u="none" dirty="0">
              <a:cs typeface="Mitra" panose="00000400000000000000" pitchFamily="2" charset="-78"/>
            </a:rPr>
            <a:t>و کاهش تصادفات و جرائم</a:t>
          </a:r>
          <a:endParaRPr lang="en-US" sz="1400" b="1" u="none" dirty="0">
            <a:cs typeface="Mitra" panose="00000400000000000000" pitchFamily="2" charset="-78"/>
          </a:endParaRPr>
        </a:p>
      </dgm:t>
    </dgm:pt>
    <dgm:pt modelId="{87EEB8F2-F549-4FC4-821C-BEF456741C3B}" type="parTrans" cxnId="{64BB3ACE-9779-480A-812B-BE95EFC587AB}">
      <dgm:prSet/>
      <dgm:spPr/>
      <dgm:t>
        <a:bodyPr/>
        <a:lstStyle/>
        <a:p>
          <a:endParaRPr lang="en-US"/>
        </a:p>
      </dgm:t>
    </dgm:pt>
    <dgm:pt modelId="{1F7FA9B8-76DB-4B46-8EB2-E2075695A1F8}" type="sibTrans" cxnId="{64BB3ACE-9779-480A-812B-BE95EFC587AB}">
      <dgm:prSet/>
      <dgm:spPr/>
      <dgm:t>
        <a:bodyPr/>
        <a:lstStyle/>
        <a:p>
          <a:endParaRPr lang="en-US"/>
        </a:p>
      </dgm:t>
    </dgm:pt>
    <dgm:pt modelId="{DBABDCD5-028B-49F7-BFB2-E499BEBA8CAE}">
      <dgm:prSet custT="1"/>
      <dgm:spPr>
        <a:solidFill>
          <a:schemeClr val="accent4">
            <a:lumMod val="40000"/>
            <a:lumOff val="60000"/>
          </a:schemeClr>
        </a:solidFill>
      </dgm:spPr>
      <dgm:t>
        <a:bodyPr/>
        <a:lstStyle/>
        <a:p>
          <a:pPr algn="r" rtl="1"/>
          <a:endParaRPr lang="fa-IR" sz="1600" dirty="0" smtClean="0">
            <a:solidFill>
              <a:schemeClr val="tx1"/>
            </a:solidFill>
            <a:cs typeface="Mitra" panose="00000400000000000000" pitchFamily="2" charset="-78"/>
          </a:endParaRPr>
        </a:p>
        <a:p>
          <a:pPr algn="r" rtl="1"/>
          <a:r>
            <a:rPr lang="fa-IR" sz="1600" dirty="0" smtClean="0">
              <a:solidFill>
                <a:schemeClr val="tx1"/>
              </a:solidFill>
              <a:cs typeface="Mitra" panose="00000400000000000000" pitchFamily="2" charset="-78"/>
            </a:rPr>
            <a:t>از </a:t>
          </a:r>
          <a:r>
            <a:rPr lang="fa-IR" sz="1600" dirty="0">
              <a:solidFill>
                <a:schemeClr val="tx1"/>
              </a:solidFill>
              <a:cs typeface="Mitra" panose="00000400000000000000" pitchFamily="2" charset="-78"/>
            </a:rPr>
            <a:t>جمله اختراعات در این سال:</a:t>
          </a:r>
        </a:p>
        <a:p>
          <a:pPr algn="r" rtl="1"/>
          <a:r>
            <a:rPr lang="ar-SA" sz="1600" dirty="0">
              <a:solidFill>
                <a:schemeClr val="tx1"/>
              </a:solidFill>
              <a:cs typeface="Mitra" panose="00000400000000000000" pitchFamily="2" charset="-78"/>
            </a:rPr>
            <a:t>الگوریتم‌های قدرتمند هوش مصنوعی به منظور مدیریت ناوگان حمل و نقل شهری و پردازش داده‌ </a:t>
          </a:r>
          <a:endParaRPr lang="fa-IR" sz="1600" dirty="0">
            <a:solidFill>
              <a:schemeClr val="tx1"/>
            </a:solidFill>
            <a:cs typeface="Mitra" panose="00000400000000000000" pitchFamily="2" charset="-78"/>
          </a:endParaRPr>
        </a:p>
        <a:p>
          <a:pPr algn="r" rtl="1"/>
          <a:r>
            <a:rPr lang="ar-SA" sz="1600" dirty="0">
              <a:solidFill>
                <a:schemeClr val="tx1"/>
              </a:solidFill>
              <a:cs typeface="Mitra" panose="00000400000000000000" pitchFamily="2" charset="-78"/>
            </a:rPr>
            <a:t>اپلیکیشن‌های طراحی سفر بهینه‌سازی شده برای شهروندان (اپلیکیشن‌ها به اطلاعات اتوبوس‌ها، قطارهای مترو، از جمله زمان رسیدن و سطح ازدحام و همچنین ترافیک مسیرها متصل هستند)</a:t>
          </a:r>
          <a:endParaRPr lang="fa-IR" sz="1600" dirty="0">
            <a:solidFill>
              <a:schemeClr val="tx1"/>
            </a:solidFill>
            <a:cs typeface="Mitra" panose="00000400000000000000" pitchFamily="2" charset="-78"/>
          </a:endParaRPr>
        </a:p>
        <a:p>
          <a:pPr algn="r" rtl="1"/>
          <a:r>
            <a:rPr lang="ar-SA" sz="1600" dirty="0">
              <a:solidFill>
                <a:schemeClr val="tx1"/>
              </a:solidFill>
              <a:cs typeface="Mitra" panose="00000400000000000000" pitchFamily="2" charset="-78"/>
            </a:rPr>
            <a:t>سنسورها و تراشه‌‌های نسل جدید </a:t>
          </a:r>
          <a:endParaRPr lang="en-US" sz="1600" dirty="0">
            <a:solidFill>
              <a:schemeClr val="tx1"/>
            </a:solidFill>
            <a:cs typeface="Mitra" panose="00000400000000000000" pitchFamily="2" charset="-78"/>
          </a:endParaRPr>
        </a:p>
        <a:p>
          <a:pPr algn="r"/>
          <a:r>
            <a:rPr lang="en-US" sz="1600" dirty="0">
              <a:solidFill>
                <a:schemeClr val="tx1"/>
              </a:solidFill>
              <a:cs typeface="Mitra" panose="00000400000000000000" pitchFamily="2" charset="-78"/>
            </a:rPr>
            <a:t>CPU</a:t>
          </a:r>
          <a:r>
            <a:rPr lang="fa-IR" sz="1600" dirty="0">
              <a:solidFill>
                <a:schemeClr val="tx1"/>
              </a:solidFill>
              <a:cs typeface="Mitra" panose="00000400000000000000" pitchFamily="2" charset="-78"/>
            </a:rPr>
            <a:t>، </a:t>
          </a:r>
          <a:r>
            <a:rPr lang="en-US" sz="1600" dirty="0">
              <a:solidFill>
                <a:schemeClr val="tx1"/>
              </a:solidFill>
              <a:cs typeface="Mitra" panose="00000400000000000000" pitchFamily="2" charset="-78"/>
            </a:rPr>
            <a:t>GPU</a:t>
          </a:r>
          <a:r>
            <a:rPr lang="fa-IR" sz="1600" dirty="0">
              <a:solidFill>
                <a:schemeClr val="tx1"/>
              </a:solidFill>
              <a:cs typeface="Mitra" panose="00000400000000000000" pitchFamily="2" charset="-78"/>
            </a:rPr>
            <a:t> و </a:t>
          </a:r>
          <a:r>
            <a:rPr lang="en-US" sz="1600" dirty="0">
              <a:solidFill>
                <a:schemeClr val="tx1"/>
              </a:solidFill>
              <a:cs typeface="Mitra" panose="00000400000000000000" pitchFamily="2" charset="-78"/>
            </a:rPr>
            <a:t>FPGA </a:t>
          </a:r>
          <a:endParaRPr lang="fa-IR" sz="1600" dirty="0">
            <a:solidFill>
              <a:schemeClr val="tx1"/>
            </a:solidFill>
            <a:cs typeface="Mitra" panose="00000400000000000000" pitchFamily="2" charset="-78"/>
          </a:endParaRPr>
        </a:p>
      </dgm:t>
    </dgm:pt>
    <dgm:pt modelId="{2EDBCB88-4F1E-42F1-8DE6-C4ECA7442D4D}" type="parTrans" cxnId="{91C1F788-78AF-4202-8E78-7221D0B80C84}">
      <dgm:prSet/>
      <dgm:spPr/>
      <dgm:t>
        <a:bodyPr/>
        <a:lstStyle/>
        <a:p>
          <a:endParaRPr lang="en-US"/>
        </a:p>
      </dgm:t>
    </dgm:pt>
    <dgm:pt modelId="{432C5373-A48D-4711-A8CD-7F38C426A199}" type="sibTrans" cxnId="{91C1F788-78AF-4202-8E78-7221D0B80C84}">
      <dgm:prSet/>
      <dgm:spPr/>
      <dgm:t>
        <a:bodyPr/>
        <a:lstStyle/>
        <a:p>
          <a:endParaRPr lang="en-US"/>
        </a:p>
      </dgm:t>
    </dgm:pt>
    <dgm:pt modelId="{FAB36558-2C66-4BF4-AEB4-1ACC9FC9BB82}" type="pres">
      <dgm:prSet presAssocID="{421A2F52-4FAD-4ECA-8D83-2B74AC2FDB63}" presName="Name0" presStyleCnt="0">
        <dgm:presLayoutVars>
          <dgm:dir/>
          <dgm:animLvl val="lvl"/>
          <dgm:resizeHandles val="exact"/>
        </dgm:presLayoutVars>
      </dgm:prSet>
      <dgm:spPr/>
      <dgm:t>
        <a:bodyPr/>
        <a:lstStyle/>
        <a:p>
          <a:endParaRPr lang="en-US"/>
        </a:p>
      </dgm:t>
    </dgm:pt>
    <dgm:pt modelId="{48325382-B8DC-4AEB-9DA9-49CD2BE8D5D2}" type="pres">
      <dgm:prSet presAssocID="{A30F70CA-E695-4B3A-8B8A-253BA1412661}" presName="linNode" presStyleCnt="0"/>
      <dgm:spPr/>
    </dgm:pt>
    <dgm:pt modelId="{1222C846-3A71-4AC7-B9D3-F39134AABA2A}" type="pres">
      <dgm:prSet presAssocID="{A30F70CA-E695-4B3A-8B8A-253BA1412661}" presName="parentText" presStyleLbl="node1" presStyleIdx="0" presStyleCnt="2" custScaleX="627110" custLinFactX="1223272" custLinFactNeighborX="1300000" custLinFactNeighborY="-2262">
        <dgm:presLayoutVars>
          <dgm:chMax val="1"/>
          <dgm:bulletEnabled val="1"/>
        </dgm:presLayoutVars>
      </dgm:prSet>
      <dgm:spPr/>
      <dgm:t>
        <a:bodyPr/>
        <a:lstStyle/>
        <a:p>
          <a:endParaRPr lang="en-US"/>
        </a:p>
      </dgm:t>
    </dgm:pt>
    <dgm:pt modelId="{A74D16A1-3B34-48BB-867D-098A06047473}" type="pres">
      <dgm:prSet presAssocID="{A30F70CA-E695-4B3A-8B8A-253BA1412661}" presName="descendantText" presStyleLbl="alignAccFollowNode1" presStyleIdx="0" presStyleCnt="1" custScaleX="2000000" custScaleY="122871" custLinFactX="-726894" custLinFactNeighborX="-800000" custLinFactNeighborY="-109">
        <dgm:presLayoutVars>
          <dgm:bulletEnabled val="1"/>
        </dgm:presLayoutVars>
      </dgm:prSet>
      <dgm:spPr/>
      <dgm:t>
        <a:bodyPr/>
        <a:lstStyle/>
        <a:p>
          <a:endParaRPr lang="en-US"/>
        </a:p>
      </dgm:t>
    </dgm:pt>
    <dgm:pt modelId="{621AC7DF-4B9A-4807-86A8-494F43E31E27}" type="pres">
      <dgm:prSet presAssocID="{64460AC7-E0A0-4BE5-BA8B-D698DE5A62FA}" presName="sp" presStyleCnt="0"/>
      <dgm:spPr/>
    </dgm:pt>
    <dgm:pt modelId="{7C8267B9-A0C6-4B32-A09F-B5FC920BBD9B}" type="pres">
      <dgm:prSet presAssocID="{DBABDCD5-028B-49F7-BFB2-E499BEBA8CAE}" presName="linNode" presStyleCnt="0"/>
      <dgm:spPr/>
    </dgm:pt>
    <dgm:pt modelId="{8DFD70FF-FD60-4C36-B496-541BC68DE50D}" type="pres">
      <dgm:prSet presAssocID="{DBABDCD5-028B-49F7-BFB2-E499BEBA8CAE}" presName="parentText" presStyleLbl="node1" presStyleIdx="1" presStyleCnt="2" custScaleX="277778" custLinFactNeighborX="260" custLinFactNeighborY="3">
        <dgm:presLayoutVars>
          <dgm:chMax val="1"/>
          <dgm:bulletEnabled val="1"/>
        </dgm:presLayoutVars>
      </dgm:prSet>
      <dgm:spPr/>
      <dgm:t>
        <a:bodyPr/>
        <a:lstStyle/>
        <a:p>
          <a:endParaRPr lang="en-US"/>
        </a:p>
      </dgm:t>
    </dgm:pt>
  </dgm:ptLst>
  <dgm:cxnLst>
    <dgm:cxn modelId="{75C32050-A979-4A6D-A2AA-AAA25C049178}" type="presOf" srcId="{A52606B9-8862-4FA2-B536-6AF51D121CE2}" destId="{A74D16A1-3B34-48BB-867D-098A06047473}" srcOrd="0" destOrd="0" presId="urn:microsoft.com/office/officeart/2005/8/layout/vList5"/>
    <dgm:cxn modelId="{1789F1C1-0B1F-4BD7-8AC8-BC4F2DF58492}" srcId="{A30F70CA-E695-4B3A-8B8A-253BA1412661}" destId="{BD844A95-BDF5-4F12-BF99-206AE333F99D}" srcOrd="1" destOrd="0" parTransId="{6E5FD4D4-2E17-4E18-8FD3-4AAB590CD4E6}" sibTransId="{F87A68D1-E353-4F0F-BF51-23A6D9E8B708}"/>
    <dgm:cxn modelId="{A85E6EEE-7128-4778-B7ED-C3DD8E86DC60}" type="presOf" srcId="{DBABDCD5-028B-49F7-BFB2-E499BEBA8CAE}" destId="{8DFD70FF-FD60-4C36-B496-541BC68DE50D}" srcOrd="0" destOrd="0" presId="urn:microsoft.com/office/officeart/2005/8/layout/vList5"/>
    <dgm:cxn modelId="{941C310E-7C64-40CB-B865-E9726E63FBE2}" srcId="{A30F70CA-E695-4B3A-8B8A-253BA1412661}" destId="{802FE595-9393-416C-847F-6575E621AACB}" srcOrd="4" destOrd="0" parTransId="{B247D11C-F164-4BE0-92E9-D5A87B7C63E8}" sibTransId="{7F8B67D3-F3D7-4A4D-8508-CCD375EFF970}"/>
    <dgm:cxn modelId="{9C2BDC66-C410-4712-8E68-3B8ADE6D1AAB}" type="presOf" srcId="{A4707E79-E7EC-46DF-8A48-9159DFC55191}" destId="{A74D16A1-3B34-48BB-867D-098A06047473}" srcOrd="0" destOrd="2" presId="urn:microsoft.com/office/officeart/2005/8/layout/vList5"/>
    <dgm:cxn modelId="{64BB3ACE-9779-480A-812B-BE95EFC587AB}" srcId="{A30F70CA-E695-4B3A-8B8A-253BA1412661}" destId="{C245E89A-A102-4A8A-B31A-9F8179DD1B3A}" srcOrd="5" destOrd="0" parTransId="{87EEB8F2-F549-4FC4-821C-BEF456741C3B}" sibTransId="{1F7FA9B8-76DB-4B46-8EB2-E2075695A1F8}"/>
    <dgm:cxn modelId="{6B073D1E-7662-4E89-9FA5-6837BFC958A9}" type="presOf" srcId="{A30F70CA-E695-4B3A-8B8A-253BA1412661}" destId="{1222C846-3A71-4AC7-B9D3-F39134AABA2A}" srcOrd="0" destOrd="0" presId="urn:microsoft.com/office/officeart/2005/8/layout/vList5"/>
    <dgm:cxn modelId="{5CC89541-C769-4AB5-BB03-3CF110035393}" type="presOf" srcId="{C245E89A-A102-4A8A-B31A-9F8179DD1B3A}" destId="{A74D16A1-3B34-48BB-867D-098A06047473}" srcOrd="0" destOrd="5" presId="urn:microsoft.com/office/officeart/2005/8/layout/vList5"/>
    <dgm:cxn modelId="{91C1F788-78AF-4202-8E78-7221D0B80C84}" srcId="{421A2F52-4FAD-4ECA-8D83-2B74AC2FDB63}" destId="{DBABDCD5-028B-49F7-BFB2-E499BEBA8CAE}" srcOrd="1" destOrd="0" parTransId="{2EDBCB88-4F1E-42F1-8DE6-C4ECA7442D4D}" sibTransId="{432C5373-A48D-4711-A8CD-7F38C426A199}"/>
    <dgm:cxn modelId="{CF3BE45E-90CA-4152-9486-72050CD8AB9A}" type="presOf" srcId="{421A2F52-4FAD-4ECA-8D83-2B74AC2FDB63}" destId="{FAB36558-2C66-4BF4-AEB4-1ACC9FC9BB82}" srcOrd="0" destOrd="0" presId="urn:microsoft.com/office/officeart/2005/8/layout/vList5"/>
    <dgm:cxn modelId="{D5745A60-EB8E-43C9-B7BF-C8AD337DF7A0}" srcId="{421A2F52-4FAD-4ECA-8D83-2B74AC2FDB63}" destId="{A30F70CA-E695-4B3A-8B8A-253BA1412661}" srcOrd="0" destOrd="0" parTransId="{4E1D1934-999F-4C4B-B958-5615724980E1}" sibTransId="{64460AC7-E0A0-4BE5-BA8B-D698DE5A62FA}"/>
    <dgm:cxn modelId="{63ADA468-210E-42E9-9ABD-99935022A7D4}" srcId="{A30F70CA-E695-4B3A-8B8A-253BA1412661}" destId="{A4707E79-E7EC-46DF-8A48-9159DFC55191}" srcOrd="2" destOrd="0" parTransId="{AD5B3BE6-E628-4015-B9F1-582D87E5C62D}" sibTransId="{B7D2255F-E412-4494-AE99-74F91C76CB89}"/>
    <dgm:cxn modelId="{599153DE-5DDA-4277-BCC8-88C15ED78BBB}" type="presOf" srcId="{802FE595-9393-416C-847F-6575E621AACB}" destId="{A74D16A1-3B34-48BB-867D-098A06047473}" srcOrd="0" destOrd="4" presId="urn:microsoft.com/office/officeart/2005/8/layout/vList5"/>
    <dgm:cxn modelId="{D038788A-C336-4382-85D7-4ECA33E8D77F}" type="presOf" srcId="{BD844A95-BDF5-4F12-BF99-206AE333F99D}" destId="{A74D16A1-3B34-48BB-867D-098A06047473}" srcOrd="0" destOrd="1" presId="urn:microsoft.com/office/officeart/2005/8/layout/vList5"/>
    <dgm:cxn modelId="{252AB713-B6B2-4F62-A3D0-3D30F21E714E}" srcId="{A30F70CA-E695-4B3A-8B8A-253BA1412661}" destId="{8149ABED-97F6-45C6-8C68-2CE0D9C56C66}" srcOrd="3" destOrd="0" parTransId="{82DF65B6-4D45-4A77-8D7E-25C0662F0276}" sibTransId="{CF0A7B82-298C-4326-9575-D79A8C8F0D83}"/>
    <dgm:cxn modelId="{30B10AE5-D54F-4E75-B2D0-D26CF17F01BC}" type="presOf" srcId="{8149ABED-97F6-45C6-8C68-2CE0D9C56C66}" destId="{A74D16A1-3B34-48BB-867D-098A06047473}" srcOrd="0" destOrd="3" presId="urn:microsoft.com/office/officeart/2005/8/layout/vList5"/>
    <dgm:cxn modelId="{C40BF274-4963-498F-A3D7-92C5978EFC00}" srcId="{A30F70CA-E695-4B3A-8B8A-253BA1412661}" destId="{A52606B9-8862-4FA2-B536-6AF51D121CE2}" srcOrd="0" destOrd="0" parTransId="{B06F064C-1BEF-425A-9D8C-B9B0AB27AAB4}" sibTransId="{6A575762-D82A-4597-80E6-2D4100A0E298}"/>
    <dgm:cxn modelId="{B0B466DD-377F-4704-9346-0667FBB7DC3A}" type="presParOf" srcId="{FAB36558-2C66-4BF4-AEB4-1ACC9FC9BB82}" destId="{48325382-B8DC-4AEB-9DA9-49CD2BE8D5D2}" srcOrd="0" destOrd="0" presId="urn:microsoft.com/office/officeart/2005/8/layout/vList5"/>
    <dgm:cxn modelId="{D97D533D-A437-453C-B457-1EF991E96C96}" type="presParOf" srcId="{48325382-B8DC-4AEB-9DA9-49CD2BE8D5D2}" destId="{1222C846-3A71-4AC7-B9D3-F39134AABA2A}" srcOrd="0" destOrd="0" presId="urn:microsoft.com/office/officeart/2005/8/layout/vList5"/>
    <dgm:cxn modelId="{D6FD28A4-2787-4C17-85CD-1B47ABF70AF7}" type="presParOf" srcId="{48325382-B8DC-4AEB-9DA9-49CD2BE8D5D2}" destId="{A74D16A1-3B34-48BB-867D-098A06047473}" srcOrd="1" destOrd="0" presId="urn:microsoft.com/office/officeart/2005/8/layout/vList5"/>
    <dgm:cxn modelId="{F3B6DA88-C8E5-42BA-8D99-F3B5DBBB1834}" type="presParOf" srcId="{FAB36558-2C66-4BF4-AEB4-1ACC9FC9BB82}" destId="{621AC7DF-4B9A-4807-86A8-494F43E31E27}" srcOrd="1" destOrd="0" presId="urn:microsoft.com/office/officeart/2005/8/layout/vList5"/>
    <dgm:cxn modelId="{45FECC1D-C463-4B0B-B905-BA674EEEC8B4}" type="presParOf" srcId="{FAB36558-2C66-4BF4-AEB4-1ACC9FC9BB82}" destId="{7C8267B9-A0C6-4B32-A09F-B5FC920BBD9B}" srcOrd="2" destOrd="0" presId="urn:microsoft.com/office/officeart/2005/8/layout/vList5"/>
    <dgm:cxn modelId="{F6AE6261-996F-431E-8218-C81910C4E65B}" type="presParOf" srcId="{7C8267B9-A0C6-4B32-A09F-B5FC920BBD9B}" destId="{8DFD70FF-FD60-4C36-B496-541BC68DE50D}"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1A2F52-4FAD-4ECA-8D83-2B74AC2FDB6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A30F70CA-E695-4B3A-8B8A-253BA1412661}">
      <dgm:prSet phldrT="[Text]"/>
      <dgm:spPr/>
      <dgm:t>
        <a:bodyPr/>
        <a:lstStyle/>
        <a:p>
          <a:r>
            <a:rPr lang="ar-SA" dirty="0"/>
            <a:t>۱۴۰</a:t>
          </a:r>
          <a:r>
            <a:rPr lang="fa-IR" dirty="0"/>
            <a:t>۶</a:t>
          </a:r>
          <a:r>
            <a:rPr lang="ar-SA" dirty="0"/>
            <a:t> </a:t>
          </a:r>
          <a:endParaRPr lang="en-US" dirty="0"/>
        </a:p>
      </dgm:t>
    </dgm:pt>
    <dgm:pt modelId="{4E1D1934-999F-4C4B-B958-5615724980E1}" type="parTrans" cxnId="{D5745A60-EB8E-43C9-B7BF-C8AD337DF7A0}">
      <dgm:prSet/>
      <dgm:spPr/>
      <dgm:t>
        <a:bodyPr/>
        <a:lstStyle/>
        <a:p>
          <a:endParaRPr lang="en-US"/>
        </a:p>
      </dgm:t>
    </dgm:pt>
    <dgm:pt modelId="{64460AC7-E0A0-4BE5-BA8B-D698DE5A62FA}" type="sibTrans" cxnId="{D5745A60-EB8E-43C9-B7BF-C8AD337DF7A0}">
      <dgm:prSet/>
      <dgm:spPr/>
      <dgm:t>
        <a:bodyPr/>
        <a:lstStyle/>
        <a:p>
          <a:endParaRPr lang="en-US"/>
        </a:p>
      </dgm:t>
    </dgm:pt>
    <dgm:pt modelId="{A52606B9-8862-4FA2-B536-6AF51D121CE2}">
      <dgm:prSet phldrT="[Text]" custT="1"/>
      <dgm:spPr/>
      <dgm:t>
        <a:bodyPr/>
        <a:lstStyle/>
        <a:p>
          <a:pPr algn="just" rtl="1">
            <a:lnSpc>
              <a:spcPct val="100000"/>
            </a:lnSpc>
          </a:pPr>
          <a:r>
            <a:rPr lang="ar-SA" sz="1200" b="1" i="0" dirty="0">
              <a:cs typeface="Mitra" panose="00000400000000000000" pitchFamily="2" charset="-78"/>
            </a:rPr>
            <a:t>به کارگیری خودروهای خودران سطح سوم در حمل و نقل عمومی شهری</a:t>
          </a:r>
          <a:endParaRPr lang="en-US" sz="1200" b="1" i="0" u="none" dirty="0">
            <a:cs typeface="Mitra" panose="00000400000000000000" pitchFamily="2" charset="-78"/>
          </a:endParaRPr>
        </a:p>
      </dgm:t>
    </dgm:pt>
    <dgm:pt modelId="{B06F064C-1BEF-425A-9D8C-B9B0AB27AAB4}" type="parTrans" cxnId="{C40BF274-4963-498F-A3D7-92C5978EFC00}">
      <dgm:prSet/>
      <dgm:spPr/>
      <dgm:t>
        <a:bodyPr/>
        <a:lstStyle/>
        <a:p>
          <a:endParaRPr lang="en-US"/>
        </a:p>
      </dgm:t>
    </dgm:pt>
    <dgm:pt modelId="{6A575762-D82A-4597-80E6-2D4100A0E298}" type="sibTrans" cxnId="{C40BF274-4963-498F-A3D7-92C5978EFC00}">
      <dgm:prSet/>
      <dgm:spPr/>
      <dgm:t>
        <a:bodyPr/>
        <a:lstStyle/>
        <a:p>
          <a:endParaRPr lang="en-US"/>
        </a:p>
      </dgm:t>
    </dgm:pt>
    <dgm:pt modelId="{09571934-4EC4-4C97-B78B-D8E4C064BDC9}">
      <dgm:prSet phldrT="[Text]"/>
      <dgm:spPr/>
      <dgm:t>
        <a:bodyPr/>
        <a:lstStyle/>
        <a:p>
          <a:r>
            <a:rPr lang="ar-SA" dirty="0"/>
            <a:t>۱۴۰</a:t>
          </a:r>
          <a:r>
            <a:rPr lang="fa-IR" dirty="0"/>
            <a:t>۷</a:t>
          </a:r>
          <a:r>
            <a:rPr lang="ar-SA" dirty="0"/>
            <a:t> </a:t>
          </a:r>
          <a:endParaRPr lang="en-US" dirty="0"/>
        </a:p>
      </dgm:t>
    </dgm:pt>
    <dgm:pt modelId="{15F6FAF5-8E76-4E88-8504-ABE056017AC0}" type="sibTrans" cxnId="{CCF4F07D-7627-4C11-9B8E-C29C62EC85BF}">
      <dgm:prSet/>
      <dgm:spPr/>
      <dgm:t>
        <a:bodyPr/>
        <a:lstStyle/>
        <a:p>
          <a:endParaRPr lang="en-US"/>
        </a:p>
      </dgm:t>
    </dgm:pt>
    <dgm:pt modelId="{85FB8BDE-881A-49BA-AF74-129B3396C049}" type="parTrans" cxnId="{CCF4F07D-7627-4C11-9B8E-C29C62EC85BF}">
      <dgm:prSet/>
      <dgm:spPr/>
      <dgm:t>
        <a:bodyPr/>
        <a:lstStyle/>
        <a:p>
          <a:endParaRPr lang="en-US"/>
        </a:p>
      </dgm:t>
    </dgm:pt>
    <dgm:pt modelId="{9B6AE994-C294-4FF1-847C-1AEC0B4F2E04}">
      <dgm:prSet phldrT="[Text]" custT="1"/>
      <dgm:spPr/>
      <dgm:t>
        <a:bodyPr/>
        <a:lstStyle/>
        <a:p>
          <a:pPr algn="r" rtl="1"/>
          <a:r>
            <a:rPr lang="ar-SA" sz="1600" b="1" dirty="0">
              <a:cs typeface="Mitra" panose="00000400000000000000" pitchFamily="2" charset="-78"/>
            </a:rPr>
            <a:t>ورود وسایل نقلیه خودران سطح چهارم و پنجم (کاملا خودران) حمل و نقل عمومی</a:t>
          </a:r>
          <a:endParaRPr lang="en-US" sz="1600" b="1" u="none" dirty="0">
            <a:cs typeface="Mitra" panose="00000400000000000000" pitchFamily="2" charset="-78"/>
          </a:endParaRPr>
        </a:p>
      </dgm:t>
    </dgm:pt>
    <dgm:pt modelId="{679BC0A5-5A4C-4706-82A5-F0B7483DF6BA}" type="sibTrans" cxnId="{61D969C4-7A94-4F12-9D4D-D1E42361850F}">
      <dgm:prSet/>
      <dgm:spPr/>
      <dgm:t>
        <a:bodyPr/>
        <a:lstStyle/>
        <a:p>
          <a:endParaRPr lang="en-US"/>
        </a:p>
      </dgm:t>
    </dgm:pt>
    <dgm:pt modelId="{322A5CAD-9234-48F6-A50E-7783602713E3}" type="parTrans" cxnId="{61D969C4-7A94-4F12-9D4D-D1E42361850F}">
      <dgm:prSet/>
      <dgm:spPr/>
      <dgm:t>
        <a:bodyPr/>
        <a:lstStyle/>
        <a:p>
          <a:endParaRPr lang="en-US"/>
        </a:p>
      </dgm:t>
    </dgm:pt>
    <dgm:pt modelId="{2CFB235A-4405-4720-A4FC-C49C5995FB89}">
      <dgm:prSet phldrT="[Text]" custT="1"/>
      <dgm:spPr/>
      <dgm:t>
        <a:bodyPr/>
        <a:lstStyle/>
        <a:p>
          <a:pPr algn="just" rtl="1">
            <a:lnSpc>
              <a:spcPct val="100000"/>
            </a:lnSpc>
          </a:pPr>
          <a:r>
            <a:rPr lang="fa-IR" sz="1200" b="1" i="0" dirty="0">
              <a:cs typeface="Mitra" panose="00000400000000000000" pitchFamily="2" charset="-78"/>
            </a:rPr>
            <a:t>نگرانی‌ها برای از دست دادن شغل میلیون‌ها شاغل از جمله رانندگان کامیون‌های سنگین، پیک‌ها و رانندگان اتوبوس</a:t>
          </a:r>
          <a:endParaRPr lang="en-US" sz="1200" b="1" i="0" u="none" dirty="0">
            <a:cs typeface="Mitra" panose="00000400000000000000" pitchFamily="2" charset="-78"/>
          </a:endParaRPr>
        </a:p>
      </dgm:t>
    </dgm:pt>
    <dgm:pt modelId="{334D2856-A6E2-4AE2-B98E-53A1EDE9CC0F}" type="parTrans" cxnId="{CCC12524-2371-46EB-9FEF-1F8BE7CC6CC9}">
      <dgm:prSet/>
      <dgm:spPr/>
      <dgm:t>
        <a:bodyPr/>
        <a:lstStyle/>
        <a:p>
          <a:endParaRPr lang="en-US"/>
        </a:p>
      </dgm:t>
    </dgm:pt>
    <dgm:pt modelId="{2A577ECE-1F12-4F74-AFDF-C63C5C94E00A}" type="sibTrans" cxnId="{CCC12524-2371-46EB-9FEF-1F8BE7CC6CC9}">
      <dgm:prSet/>
      <dgm:spPr/>
      <dgm:t>
        <a:bodyPr/>
        <a:lstStyle/>
        <a:p>
          <a:endParaRPr lang="en-US"/>
        </a:p>
      </dgm:t>
    </dgm:pt>
    <dgm:pt modelId="{2BAF2C4D-0BD5-4AC0-9ECD-2B1B76EA1CF3}">
      <dgm:prSet phldrT="[Text]" custT="1"/>
      <dgm:spPr/>
      <dgm:t>
        <a:bodyPr/>
        <a:lstStyle/>
        <a:p>
          <a:pPr algn="just" rtl="1">
            <a:lnSpc>
              <a:spcPct val="100000"/>
            </a:lnSpc>
          </a:pPr>
          <a:r>
            <a:rPr lang="fa-IR" sz="1200" b="1" i="0" u="none" dirty="0">
              <a:cs typeface="Mitra" panose="00000400000000000000" pitchFamily="2" charset="-78"/>
            </a:rPr>
            <a:t>نگرانی‌ها راجع به قوانین و مقررات خودران‌ها</a:t>
          </a:r>
          <a:endParaRPr lang="en-US" sz="1200" b="1" i="0" u="none" dirty="0">
            <a:cs typeface="Mitra" panose="00000400000000000000" pitchFamily="2" charset="-78"/>
          </a:endParaRPr>
        </a:p>
      </dgm:t>
    </dgm:pt>
    <dgm:pt modelId="{D5B70526-F1EF-416A-8E7C-73EDE3F5DDC8}" type="parTrans" cxnId="{2359BB8F-86DE-45AF-BDDF-40B790223DF2}">
      <dgm:prSet/>
      <dgm:spPr/>
      <dgm:t>
        <a:bodyPr/>
        <a:lstStyle/>
        <a:p>
          <a:endParaRPr lang="en-US"/>
        </a:p>
      </dgm:t>
    </dgm:pt>
    <dgm:pt modelId="{FAC79310-6AF5-4C6B-BAAD-38D35D839F11}" type="sibTrans" cxnId="{2359BB8F-86DE-45AF-BDDF-40B790223DF2}">
      <dgm:prSet/>
      <dgm:spPr/>
      <dgm:t>
        <a:bodyPr/>
        <a:lstStyle/>
        <a:p>
          <a:endParaRPr lang="en-US"/>
        </a:p>
      </dgm:t>
    </dgm:pt>
    <dgm:pt modelId="{8F68518A-B81E-4721-A553-DDBEEA3BBCCB}">
      <dgm:prSet phldrT="[Text]" custT="1"/>
      <dgm:spPr/>
      <dgm:t>
        <a:bodyPr/>
        <a:lstStyle/>
        <a:p>
          <a:pPr algn="just" rtl="1">
            <a:lnSpc>
              <a:spcPct val="100000"/>
            </a:lnSpc>
          </a:pPr>
          <a:r>
            <a:rPr lang="fa-IR" sz="1200" b="1" i="0" u="none" dirty="0">
              <a:cs typeface="Mitra" panose="00000400000000000000" pitchFamily="2" charset="-78"/>
            </a:rPr>
            <a:t>حملات سایبری متعدد و جرائم اینترنتی</a:t>
          </a:r>
          <a:endParaRPr lang="en-US" sz="1200" b="1" i="0" u="none" dirty="0">
            <a:cs typeface="Mitra" panose="00000400000000000000" pitchFamily="2" charset="-78"/>
          </a:endParaRPr>
        </a:p>
      </dgm:t>
    </dgm:pt>
    <dgm:pt modelId="{0C3FE818-716A-43F7-AA54-FDBB509B6264}" type="parTrans" cxnId="{89FA3EA8-BD60-48DD-84E4-536F7C641DAB}">
      <dgm:prSet/>
      <dgm:spPr/>
      <dgm:t>
        <a:bodyPr/>
        <a:lstStyle/>
        <a:p>
          <a:endParaRPr lang="en-US"/>
        </a:p>
      </dgm:t>
    </dgm:pt>
    <dgm:pt modelId="{A0C55641-BC00-48AD-B355-6C5E0A780A1B}" type="sibTrans" cxnId="{89FA3EA8-BD60-48DD-84E4-536F7C641DAB}">
      <dgm:prSet/>
      <dgm:spPr/>
      <dgm:t>
        <a:bodyPr/>
        <a:lstStyle/>
        <a:p>
          <a:endParaRPr lang="en-US"/>
        </a:p>
      </dgm:t>
    </dgm:pt>
    <dgm:pt modelId="{0AF4E8CC-8B23-42D3-BD0D-18FD8D8B8656}">
      <dgm:prSet phldrT="[Text]" custT="1"/>
      <dgm:spPr/>
      <dgm:t>
        <a:bodyPr/>
        <a:lstStyle/>
        <a:p>
          <a:pPr algn="just" rtl="1">
            <a:lnSpc>
              <a:spcPct val="100000"/>
            </a:lnSpc>
          </a:pPr>
          <a:r>
            <a:rPr lang="fa-IR" sz="1200" b="1" i="0" u="none" dirty="0">
              <a:cs typeface="Mitra" panose="00000400000000000000" pitchFamily="2" charset="-78"/>
            </a:rPr>
            <a:t>ورود نهاد‌های قانون‌گذار و امنیتی و سخت‌گیری راجع به </a:t>
          </a:r>
          <a:r>
            <a:rPr lang="fa-IR" sz="1200" b="1" i="0" dirty="0">
              <a:cs typeface="Mitra" panose="00000400000000000000" pitchFamily="2" charset="-78"/>
            </a:rPr>
            <a:t>قوانین مربوط به اشتراک داده و مجازات جرائم اینترنت </a:t>
          </a:r>
          <a:endParaRPr lang="en-US" sz="1200" b="1" i="0" u="none" dirty="0">
            <a:cs typeface="Mitra" panose="00000400000000000000" pitchFamily="2" charset="-78"/>
          </a:endParaRPr>
        </a:p>
      </dgm:t>
    </dgm:pt>
    <dgm:pt modelId="{814F66EC-A872-4DDD-B3D7-E2D156CDB71A}" type="parTrans" cxnId="{9AE4335C-5958-4EC6-924D-33999674DB9A}">
      <dgm:prSet/>
      <dgm:spPr/>
      <dgm:t>
        <a:bodyPr/>
        <a:lstStyle/>
        <a:p>
          <a:endParaRPr lang="en-US"/>
        </a:p>
      </dgm:t>
    </dgm:pt>
    <dgm:pt modelId="{90AA2A57-ADC2-4764-B9FA-AC5827D3EBAD}" type="sibTrans" cxnId="{9AE4335C-5958-4EC6-924D-33999674DB9A}">
      <dgm:prSet/>
      <dgm:spPr/>
      <dgm:t>
        <a:bodyPr/>
        <a:lstStyle/>
        <a:p>
          <a:endParaRPr lang="en-US"/>
        </a:p>
      </dgm:t>
    </dgm:pt>
    <dgm:pt modelId="{B15048CC-E02F-4447-BB90-9E1A6D9C0C2C}">
      <dgm:prSet phldrT="[Text]" custT="1"/>
      <dgm:spPr/>
      <dgm:t>
        <a:bodyPr/>
        <a:lstStyle/>
        <a:p>
          <a:pPr algn="r" rtl="1"/>
          <a:r>
            <a:rPr lang="ar-SA" sz="1600" dirty="0">
              <a:cs typeface="Mitra" panose="00000400000000000000" pitchFamily="2" charset="-78"/>
            </a:rPr>
            <a:t>ارائه خدمات حمل و نقل یکپارچه و بدون واسطه به کاربران</a:t>
          </a:r>
          <a:r>
            <a:rPr lang="fa-IR" sz="1600" dirty="0">
              <a:cs typeface="Mitra" panose="00000400000000000000" pitchFamily="2" charset="-78"/>
            </a:rPr>
            <a:t> ‌</a:t>
          </a:r>
          <a:r>
            <a:rPr lang="en-US" sz="1600" dirty="0">
              <a:cs typeface="Mitra" panose="00000400000000000000" pitchFamily="2" charset="-78"/>
            </a:rPr>
            <a:t>(</a:t>
          </a:r>
          <a:r>
            <a:rPr lang="en-US" sz="1600" dirty="0" err="1">
              <a:cs typeface="Mitra" panose="00000400000000000000" pitchFamily="2" charset="-78"/>
            </a:rPr>
            <a:t>MaaS</a:t>
          </a:r>
          <a:r>
            <a:rPr lang="en-US" sz="1600" dirty="0">
              <a:cs typeface="Mitra" panose="00000400000000000000" pitchFamily="2" charset="-78"/>
            </a:rPr>
            <a:t>)</a:t>
          </a:r>
          <a:r>
            <a:rPr lang="fa-IR" sz="1600" dirty="0">
              <a:cs typeface="Mitra" panose="00000400000000000000" pitchFamily="2" charset="-78"/>
            </a:rPr>
            <a:t> </a:t>
          </a:r>
          <a:endParaRPr lang="en-US" sz="1600" b="1" u="none" dirty="0">
            <a:cs typeface="Mitra" panose="00000400000000000000" pitchFamily="2" charset="-78"/>
          </a:endParaRPr>
        </a:p>
      </dgm:t>
    </dgm:pt>
    <dgm:pt modelId="{F053AE4D-AC09-47DD-AAA7-ABAF5BFC4DEF}" type="parTrans" cxnId="{821F8DF5-0467-4236-86A5-69FAC0B9237F}">
      <dgm:prSet/>
      <dgm:spPr/>
      <dgm:t>
        <a:bodyPr/>
        <a:lstStyle/>
        <a:p>
          <a:endParaRPr lang="en-US"/>
        </a:p>
      </dgm:t>
    </dgm:pt>
    <dgm:pt modelId="{41C19C87-FED9-4982-B145-EC62A8E26D4E}" type="sibTrans" cxnId="{821F8DF5-0467-4236-86A5-69FAC0B9237F}">
      <dgm:prSet/>
      <dgm:spPr/>
      <dgm:t>
        <a:bodyPr/>
        <a:lstStyle/>
        <a:p>
          <a:endParaRPr lang="en-US"/>
        </a:p>
      </dgm:t>
    </dgm:pt>
    <dgm:pt modelId="{8D342402-FC2B-4E0C-ACC7-8FD61E2AA96A}">
      <dgm:prSet phldrT="[Text]" custT="1"/>
      <dgm:spPr/>
      <dgm:t>
        <a:bodyPr/>
        <a:lstStyle/>
        <a:p>
          <a:pPr algn="r" rtl="1"/>
          <a:r>
            <a:rPr lang="fa-IR" sz="1600" b="1" u="none" dirty="0">
              <a:cs typeface="Mitra" panose="00000400000000000000" pitchFamily="2" charset="-78"/>
            </a:rPr>
            <a:t>پیاده سازی کامل دولت الکترونیک</a:t>
          </a:r>
          <a:endParaRPr lang="en-US" sz="1600" b="1" u="none" dirty="0">
            <a:cs typeface="Mitra" panose="00000400000000000000" pitchFamily="2" charset="-78"/>
          </a:endParaRPr>
        </a:p>
      </dgm:t>
    </dgm:pt>
    <dgm:pt modelId="{99BB2965-B073-4ADA-91D4-F23E96B40BF3}" type="parTrans" cxnId="{984D2E68-F58E-41DB-93A1-8DB1538D3947}">
      <dgm:prSet/>
      <dgm:spPr/>
      <dgm:t>
        <a:bodyPr/>
        <a:lstStyle/>
        <a:p>
          <a:endParaRPr lang="en-US"/>
        </a:p>
      </dgm:t>
    </dgm:pt>
    <dgm:pt modelId="{7230FA99-9DC0-496C-B92B-1270261387A5}" type="sibTrans" cxnId="{984D2E68-F58E-41DB-93A1-8DB1538D3947}">
      <dgm:prSet/>
      <dgm:spPr/>
      <dgm:t>
        <a:bodyPr/>
        <a:lstStyle/>
        <a:p>
          <a:endParaRPr lang="en-US"/>
        </a:p>
      </dgm:t>
    </dgm:pt>
    <dgm:pt modelId="{B469028E-5AAC-4D4A-9150-188E4D6C0F5C}">
      <dgm:prSet phldrT="[Text]" custT="1"/>
      <dgm:spPr/>
      <dgm:t>
        <a:bodyPr/>
        <a:lstStyle/>
        <a:p>
          <a:pPr algn="r" rtl="1"/>
          <a:r>
            <a:rPr lang="fa-IR" sz="1600" b="1" u="none" dirty="0">
              <a:cs typeface="Mitra" panose="00000400000000000000" pitchFamily="2" charset="-78"/>
            </a:rPr>
            <a:t>افزایش چشم‌گیر دور کاری،‌ کسب و کارهای برخط و دور خرید</a:t>
          </a:r>
          <a:endParaRPr lang="en-US" sz="1600" b="1" u="none" dirty="0">
            <a:cs typeface="Mitra" panose="00000400000000000000" pitchFamily="2" charset="-78"/>
          </a:endParaRPr>
        </a:p>
      </dgm:t>
    </dgm:pt>
    <dgm:pt modelId="{C2883BCE-ADCE-4FFF-B213-CD2BB690BFBA}" type="parTrans" cxnId="{21BB669B-4D18-4518-9A12-916545994DC1}">
      <dgm:prSet/>
      <dgm:spPr/>
      <dgm:t>
        <a:bodyPr/>
        <a:lstStyle/>
        <a:p>
          <a:endParaRPr lang="en-US"/>
        </a:p>
      </dgm:t>
    </dgm:pt>
    <dgm:pt modelId="{6A4B6FEC-6F9D-4042-B432-EA6884B84A68}" type="sibTrans" cxnId="{21BB669B-4D18-4518-9A12-916545994DC1}">
      <dgm:prSet/>
      <dgm:spPr/>
      <dgm:t>
        <a:bodyPr/>
        <a:lstStyle/>
        <a:p>
          <a:endParaRPr lang="en-US"/>
        </a:p>
      </dgm:t>
    </dgm:pt>
    <dgm:pt modelId="{28E6B166-1A3B-48D6-9278-07D636AB4C4E}">
      <dgm:prSet phldrT="[Text]" custT="1"/>
      <dgm:spPr/>
      <dgm:t>
        <a:bodyPr/>
        <a:lstStyle/>
        <a:p>
          <a:pPr algn="r" rtl="1"/>
          <a:r>
            <a:rPr lang="ar-SA" sz="1600" dirty="0">
              <a:cs typeface="Mitra" panose="00000400000000000000" pitchFamily="2" charset="-78"/>
            </a:rPr>
            <a:t>مقاومت و مخالفت در برابر تغییردر میان ذی‌نفعان </a:t>
          </a:r>
          <a:endParaRPr lang="en-US" sz="1600" b="1" u="none" dirty="0">
            <a:cs typeface="Mitra" panose="00000400000000000000" pitchFamily="2" charset="-78"/>
          </a:endParaRPr>
        </a:p>
      </dgm:t>
    </dgm:pt>
    <dgm:pt modelId="{7B8A97CE-DF76-49E3-B3A9-5A612CAEEEC2}" type="parTrans" cxnId="{0B4258F0-5C26-4F7D-9919-17958BDDC8C8}">
      <dgm:prSet/>
      <dgm:spPr/>
      <dgm:t>
        <a:bodyPr/>
        <a:lstStyle/>
        <a:p>
          <a:endParaRPr lang="en-US"/>
        </a:p>
      </dgm:t>
    </dgm:pt>
    <dgm:pt modelId="{BADD9F3C-292D-4F06-A23E-85C6E9E48DF3}" type="sibTrans" cxnId="{0B4258F0-5C26-4F7D-9919-17958BDDC8C8}">
      <dgm:prSet/>
      <dgm:spPr/>
      <dgm:t>
        <a:bodyPr/>
        <a:lstStyle/>
        <a:p>
          <a:endParaRPr lang="en-US"/>
        </a:p>
      </dgm:t>
    </dgm:pt>
    <dgm:pt modelId="{FAB36558-2C66-4BF4-AEB4-1ACC9FC9BB82}" type="pres">
      <dgm:prSet presAssocID="{421A2F52-4FAD-4ECA-8D83-2B74AC2FDB63}" presName="Name0" presStyleCnt="0">
        <dgm:presLayoutVars>
          <dgm:dir/>
          <dgm:animLvl val="lvl"/>
          <dgm:resizeHandles val="exact"/>
        </dgm:presLayoutVars>
      </dgm:prSet>
      <dgm:spPr/>
      <dgm:t>
        <a:bodyPr/>
        <a:lstStyle/>
        <a:p>
          <a:endParaRPr lang="en-US"/>
        </a:p>
      </dgm:t>
    </dgm:pt>
    <dgm:pt modelId="{48325382-B8DC-4AEB-9DA9-49CD2BE8D5D2}" type="pres">
      <dgm:prSet presAssocID="{A30F70CA-E695-4B3A-8B8A-253BA1412661}" presName="linNode" presStyleCnt="0"/>
      <dgm:spPr/>
    </dgm:pt>
    <dgm:pt modelId="{1222C846-3A71-4AC7-B9D3-F39134AABA2A}" type="pres">
      <dgm:prSet presAssocID="{A30F70CA-E695-4B3A-8B8A-253BA1412661}" presName="parentText" presStyleLbl="node1" presStyleIdx="0" presStyleCnt="2" custScaleX="627110" custLinFactX="1223272" custLinFactNeighborX="1300000" custLinFactNeighborY="-2262">
        <dgm:presLayoutVars>
          <dgm:chMax val="1"/>
          <dgm:bulletEnabled val="1"/>
        </dgm:presLayoutVars>
      </dgm:prSet>
      <dgm:spPr/>
      <dgm:t>
        <a:bodyPr/>
        <a:lstStyle/>
        <a:p>
          <a:endParaRPr lang="en-US"/>
        </a:p>
      </dgm:t>
    </dgm:pt>
    <dgm:pt modelId="{A74D16A1-3B34-48BB-867D-098A06047473}" type="pres">
      <dgm:prSet presAssocID="{A30F70CA-E695-4B3A-8B8A-253BA1412661}" presName="descendantText" presStyleLbl="alignAccFollowNode1" presStyleIdx="0" presStyleCnt="2" custScaleX="2000000" custScaleY="122871" custLinFactX="-726894" custLinFactNeighborX="-800000" custLinFactNeighborY="-109">
        <dgm:presLayoutVars>
          <dgm:bulletEnabled val="1"/>
        </dgm:presLayoutVars>
      </dgm:prSet>
      <dgm:spPr/>
      <dgm:t>
        <a:bodyPr/>
        <a:lstStyle/>
        <a:p>
          <a:endParaRPr lang="en-US"/>
        </a:p>
      </dgm:t>
    </dgm:pt>
    <dgm:pt modelId="{621AC7DF-4B9A-4807-86A8-494F43E31E27}" type="pres">
      <dgm:prSet presAssocID="{64460AC7-E0A0-4BE5-BA8B-D698DE5A62FA}" presName="sp" presStyleCnt="0"/>
      <dgm:spPr/>
    </dgm:pt>
    <dgm:pt modelId="{0E697EB5-94AA-4245-BD4E-7FB89527A21F}" type="pres">
      <dgm:prSet presAssocID="{09571934-4EC4-4C97-B78B-D8E4C064BDC9}" presName="linNode" presStyleCnt="0"/>
      <dgm:spPr/>
    </dgm:pt>
    <dgm:pt modelId="{BDD592E5-C26E-4CB1-9D56-EDFB012819E3}" type="pres">
      <dgm:prSet presAssocID="{09571934-4EC4-4C97-B78B-D8E4C064BDC9}" presName="parentText" presStyleLbl="node1" presStyleIdx="1" presStyleCnt="2" custScaleX="40240" custLinFactX="58537" custLinFactNeighborX="100000" custLinFactNeighborY="-5246">
        <dgm:presLayoutVars>
          <dgm:chMax val="1"/>
          <dgm:bulletEnabled val="1"/>
        </dgm:presLayoutVars>
      </dgm:prSet>
      <dgm:spPr/>
      <dgm:t>
        <a:bodyPr/>
        <a:lstStyle/>
        <a:p>
          <a:endParaRPr lang="en-US"/>
        </a:p>
      </dgm:t>
    </dgm:pt>
    <dgm:pt modelId="{8B8D0811-7D3D-4424-89AE-F93AFECC8597}" type="pres">
      <dgm:prSet presAssocID="{09571934-4EC4-4C97-B78B-D8E4C064BDC9}" presName="descendantText" presStyleLbl="alignAccFollowNode1" presStyleIdx="1" presStyleCnt="2" custScaleX="133092" custScaleY="139649" custLinFactNeighborX="-42978" custLinFactNeighborY="931">
        <dgm:presLayoutVars>
          <dgm:bulletEnabled val="1"/>
        </dgm:presLayoutVars>
      </dgm:prSet>
      <dgm:spPr/>
      <dgm:t>
        <a:bodyPr/>
        <a:lstStyle/>
        <a:p>
          <a:endParaRPr lang="en-US"/>
        </a:p>
      </dgm:t>
    </dgm:pt>
  </dgm:ptLst>
  <dgm:cxnLst>
    <dgm:cxn modelId="{9CCE1E0B-C3B9-4377-B2E1-A3604210EF3E}" type="presOf" srcId="{2BAF2C4D-0BD5-4AC0-9ECD-2B1B76EA1CF3}" destId="{A74D16A1-3B34-48BB-867D-098A06047473}" srcOrd="0" destOrd="2" presId="urn:microsoft.com/office/officeart/2005/8/layout/vList5"/>
    <dgm:cxn modelId="{C40BF274-4963-498F-A3D7-92C5978EFC00}" srcId="{A30F70CA-E695-4B3A-8B8A-253BA1412661}" destId="{A52606B9-8862-4FA2-B536-6AF51D121CE2}" srcOrd="0" destOrd="0" parTransId="{B06F064C-1BEF-425A-9D8C-B9B0AB27AAB4}" sibTransId="{6A575762-D82A-4597-80E6-2D4100A0E298}"/>
    <dgm:cxn modelId="{C13103EF-72D0-4106-BD3C-B85D78CBCDF1}" type="presOf" srcId="{B469028E-5AAC-4D4A-9150-188E4D6C0F5C}" destId="{8B8D0811-7D3D-4424-89AE-F93AFECC8597}" srcOrd="0" destOrd="3" presId="urn:microsoft.com/office/officeart/2005/8/layout/vList5"/>
    <dgm:cxn modelId="{49BCAF8F-F1BF-4CAC-8313-A14929D6E184}" type="presOf" srcId="{2CFB235A-4405-4720-A4FC-C49C5995FB89}" destId="{A74D16A1-3B34-48BB-867D-098A06047473}" srcOrd="0" destOrd="1" presId="urn:microsoft.com/office/officeart/2005/8/layout/vList5"/>
    <dgm:cxn modelId="{EE19F035-2BAA-428D-A38F-66F1DF8AE77C}" type="presOf" srcId="{8F68518A-B81E-4721-A553-DDBEEA3BBCCB}" destId="{A74D16A1-3B34-48BB-867D-098A06047473}" srcOrd="0" destOrd="3" presId="urn:microsoft.com/office/officeart/2005/8/layout/vList5"/>
    <dgm:cxn modelId="{CCC12524-2371-46EB-9FEF-1F8BE7CC6CC9}" srcId="{A30F70CA-E695-4B3A-8B8A-253BA1412661}" destId="{2CFB235A-4405-4720-A4FC-C49C5995FB89}" srcOrd="1" destOrd="0" parTransId="{334D2856-A6E2-4AE2-B98E-53A1EDE9CC0F}" sibTransId="{2A577ECE-1F12-4F74-AFDF-C63C5C94E00A}"/>
    <dgm:cxn modelId="{21BB669B-4D18-4518-9A12-916545994DC1}" srcId="{09571934-4EC4-4C97-B78B-D8E4C064BDC9}" destId="{B469028E-5AAC-4D4A-9150-188E4D6C0F5C}" srcOrd="3" destOrd="0" parTransId="{C2883BCE-ADCE-4FFF-B213-CD2BB690BFBA}" sibTransId="{6A4B6FEC-6F9D-4042-B432-EA6884B84A68}"/>
    <dgm:cxn modelId="{984D2E68-F58E-41DB-93A1-8DB1538D3947}" srcId="{09571934-4EC4-4C97-B78B-D8E4C064BDC9}" destId="{8D342402-FC2B-4E0C-ACC7-8FD61E2AA96A}" srcOrd="2" destOrd="0" parTransId="{99BB2965-B073-4ADA-91D4-F23E96B40BF3}" sibTransId="{7230FA99-9DC0-496C-B92B-1270261387A5}"/>
    <dgm:cxn modelId="{D5745A60-EB8E-43C9-B7BF-C8AD337DF7A0}" srcId="{421A2F52-4FAD-4ECA-8D83-2B74AC2FDB63}" destId="{A30F70CA-E695-4B3A-8B8A-253BA1412661}" srcOrd="0" destOrd="0" parTransId="{4E1D1934-999F-4C4B-B958-5615724980E1}" sibTransId="{64460AC7-E0A0-4BE5-BA8B-D698DE5A62FA}"/>
    <dgm:cxn modelId="{AF7261CC-8B51-4085-9479-71CB5A759DA8}" type="presOf" srcId="{09571934-4EC4-4C97-B78B-D8E4C064BDC9}" destId="{BDD592E5-C26E-4CB1-9D56-EDFB012819E3}" srcOrd="0" destOrd="0" presId="urn:microsoft.com/office/officeart/2005/8/layout/vList5"/>
    <dgm:cxn modelId="{7C336691-1C7A-44E6-B71C-0B6BE59A6198}" type="presOf" srcId="{8D342402-FC2B-4E0C-ACC7-8FD61E2AA96A}" destId="{8B8D0811-7D3D-4424-89AE-F93AFECC8597}" srcOrd="0" destOrd="2" presId="urn:microsoft.com/office/officeart/2005/8/layout/vList5"/>
    <dgm:cxn modelId="{9AE4335C-5958-4EC6-924D-33999674DB9A}" srcId="{A30F70CA-E695-4B3A-8B8A-253BA1412661}" destId="{0AF4E8CC-8B23-42D3-BD0D-18FD8D8B8656}" srcOrd="4" destOrd="0" parTransId="{814F66EC-A872-4DDD-B3D7-E2D156CDB71A}" sibTransId="{90AA2A57-ADC2-4764-B9FA-AC5827D3EBAD}"/>
    <dgm:cxn modelId="{2359BB8F-86DE-45AF-BDDF-40B790223DF2}" srcId="{A30F70CA-E695-4B3A-8B8A-253BA1412661}" destId="{2BAF2C4D-0BD5-4AC0-9ECD-2B1B76EA1CF3}" srcOrd="2" destOrd="0" parTransId="{D5B70526-F1EF-416A-8E7C-73EDE3F5DDC8}" sibTransId="{FAC79310-6AF5-4C6B-BAAD-38D35D839F11}"/>
    <dgm:cxn modelId="{CCF4F07D-7627-4C11-9B8E-C29C62EC85BF}" srcId="{421A2F52-4FAD-4ECA-8D83-2B74AC2FDB63}" destId="{09571934-4EC4-4C97-B78B-D8E4C064BDC9}" srcOrd="1" destOrd="0" parTransId="{85FB8BDE-881A-49BA-AF74-129B3396C049}" sibTransId="{15F6FAF5-8E76-4E88-8504-ABE056017AC0}"/>
    <dgm:cxn modelId="{CF3BE45E-90CA-4152-9486-72050CD8AB9A}" type="presOf" srcId="{421A2F52-4FAD-4ECA-8D83-2B74AC2FDB63}" destId="{FAB36558-2C66-4BF4-AEB4-1ACC9FC9BB82}" srcOrd="0" destOrd="0" presId="urn:microsoft.com/office/officeart/2005/8/layout/vList5"/>
    <dgm:cxn modelId="{0B4258F0-5C26-4F7D-9919-17958BDDC8C8}" srcId="{09571934-4EC4-4C97-B78B-D8E4C064BDC9}" destId="{28E6B166-1A3B-48D6-9278-07D636AB4C4E}" srcOrd="4" destOrd="0" parTransId="{7B8A97CE-DF76-49E3-B3A9-5A612CAEEEC2}" sibTransId="{BADD9F3C-292D-4F06-A23E-85C6E9E48DF3}"/>
    <dgm:cxn modelId="{6B073D1E-7662-4E89-9FA5-6837BFC958A9}" type="presOf" srcId="{A30F70CA-E695-4B3A-8B8A-253BA1412661}" destId="{1222C846-3A71-4AC7-B9D3-F39134AABA2A}" srcOrd="0" destOrd="0" presId="urn:microsoft.com/office/officeart/2005/8/layout/vList5"/>
    <dgm:cxn modelId="{3F837ACF-6D06-4857-AF80-EEB21C33D013}" type="presOf" srcId="{9B6AE994-C294-4FF1-847C-1AEC0B4F2E04}" destId="{8B8D0811-7D3D-4424-89AE-F93AFECC8597}" srcOrd="0" destOrd="0" presId="urn:microsoft.com/office/officeart/2005/8/layout/vList5"/>
    <dgm:cxn modelId="{75C32050-A979-4A6D-A2AA-AAA25C049178}" type="presOf" srcId="{A52606B9-8862-4FA2-B536-6AF51D121CE2}" destId="{A74D16A1-3B34-48BB-867D-098A06047473}" srcOrd="0" destOrd="0" presId="urn:microsoft.com/office/officeart/2005/8/layout/vList5"/>
    <dgm:cxn modelId="{89FA3EA8-BD60-48DD-84E4-536F7C641DAB}" srcId="{A30F70CA-E695-4B3A-8B8A-253BA1412661}" destId="{8F68518A-B81E-4721-A553-DDBEEA3BBCCB}" srcOrd="3" destOrd="0" parTransId="{0C3FE818-716A-43F7-AA54-FDBB509B6264}" sibTransId="{A0C55641-BC00-48AD-B355-6C5E0A780A1B}"/>
    <dgm:cxn modelId="{61D969C4-7A94-4F12-9D4D-D1E42361850F}" srcId="{09571934-4EC4-4C97-B78B-D8E4C064BDC9}" destId="{9B6AE994-C294-4FF1-847C-1AEC0B4F2E04}" srcOrd="0" destOrd="0" parTransId="{322A5CAD-9234-48F6-A50E-7783602713E3}" sibTransId="{679BC0A5-5A4C-4706-82A5-F0B7483DF6BA}"/>
    <dgm:cxn modelId="{821F8DF5-0467-4236-86A5-69FAC0B9237F}" srcId="{09571934-4EC4-4C97-B78B-D8E4C064BDC9}" destId="{B15048CC-E02F-4447-BB90-9E1A6D9C0C2C}" srcOrd="1" destOrd="0" parTransId="{F053AE4D-AC09-47DD-AAA7-ABAF5BFC4DEF}" sibTransId="{41C19C87-FED9-4982-B145-EC62A8E26D4E}"/>
    <dgm:cxn modelId="{DB4DAC95-B2CF-4EB7-8655-A0EA8129A68F}" type="presOf" srcId="{0AF4E8CC-8B23-42D3-BD0D-18FD8D8B8656}" destId="{A74D16A1-3B34-48BB-867D-098A06047473}" srcOrd="0" destOrd="4" presId="urn:microsoft.com/office/officeart/2005/8/layout/vList5"/>
    <dgm:cxn modelId="{DBF03EE0-E973-4D8A-B25C-73E29B2D94C4}" type="presOf" srcId="{28E6B166-1A3B-48D6-9278-07D636AB4C4E}" destId="{8B8D0811-7D3D-4424-89AE-F93AFECC8597}" srcOrd="0" destOrd="4" presId="urn:microsoft.com/office/officeart/2005/8/layout/vList5"/>
    <dgm:cxn modelId="{B48C392E-300D-4B8D-A03C-F5E2D03B0A47}" type="presOf" srcId="{B15048CC-E02F-4447-BB90-9E1A6D9C0C2C}" destId="{8B8D0811-7D3D-4424-89AE-F93AFECC8597}" srcOrd="0" destOrd="1" presId="urn:microsoft.com/office/officeart/2005/8/layout/vList5"/>
    <dgm:cxn modelId="{B0B466DD-377F-4704-9346-0667FBB7DC3A}" type="presParOf" srcId="{FAB36558-2C66-4BF4-AEB4-1ACC9FC9BB82}" destId="{48325382-B8DC-4AEB-9DA9-49CD2BE8D5D2}" srcOrd="0" destOrd="0" presId="urn:microsoft.com/office/officeart/2005/8/layout/vList5"/>
    <dgm:cxn modelId="{D97D533D-A437-453C-B457-1EF991E96C96}" type="presParOf" srcId="{48325382-B8DC-4AEB-9DA9-49CD2BE8D5D2}" destId="{1222C846-3A71-4AC7-B9D3-F39134AABA2A}" srcOrd="0" destOrd="0" presId="urn:microsoft.com/office/officeart/2005/8/layout/vList5"/>
    <dgm:cxn modelId="{D6FD28A4-2787-4C17-85CD-1B47ABF70AF7}" type="presParOf" srcId="{48325382-B8DC-4AEB-9DA9-49CD2BE8D5D2}" destId="{A74D16A1-3B34-48BB-867D-098A06047473}" srcOrd="1" destOrd="0" presId="urn:microsoft.com/office/officeart/2005/8/layout/vList5"/>
    <dgm:cxn modelId="{F3B6DA88-C8E5-42BA-8D99-F3B5DBBB1834}" type="presParOf" srcId="{FAB36558-2C66-4BF4-AEB4-1ACC9FC9BB82}" destId="{621AC7DF-4B9A-4807-86A8-494F43E31E27}" srcOrd="1" destOrd="0" presId="urn:microsoft.com/office/officeart/2005/8/layout/vList5"/>
    <dgm:cxn modelId="{30DE286D-7398-4026-AAD5-12A91F088294}" type="presParOf" srcId="{FAB36558-2C66-4BF4-AEB4-1ACC9FC9BB82}" destId="{0E697EB5-94AA-4245-BD4E-7FB89527A21F}" srcOrd="2" destOrd="0" presId="urn:microsoft.com/office/officeart/2005/8/layout/vList5"/>
    <dgm:cxn modelId="{EF074618-8A81-4E6D-AD85-8AA58C8C2E00}" type="presParOf" srcId="{0E697EB5-94AA-4245-BD4E-7FB89527A21F}" destId="{BDD592E5-C26E-4CB1-9D56-EDFB012819E3}" srcOrd="0" destOrd="0" presId="urn:microsoft.com/office/officeart/2005/8/layout/vList5"/>
    <dgm:cxn modelId="{2B12EF49-1878-406A-B8C3-4B07357D95FE}" type="presParOf" srcId="{0E697EB5-94AA-4245-BD4E-7FB89527A21F}" destId="{8B8D0811-7D3D-4424-89AE-F93AFECC859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1A2F52-4FAD-4ECA-8D83-2B74AC2FDB6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A30F70CA-E695-4B3A-8B8A-253BA1412661}">
      <dgm:prSet phldrT="[Text]"/>
      <dgm:spPr/>
      <dgm:t>
        <a:bodyPr/>
        <a:lstStyle/>
        <a:p>
          <a:r>
            <a:rPr lang="ar-SA" dirty="0"/>
            <a:t>۱۴۰</a:t>
          </a:r>
          <a:r>
            <a:rPr lang="fa-IR" dirty="0"/>
            <a:t>۸</a:t>
          </a:r>
          <a:r>
            <a:rPr lang="ar-SA" dirty="0"/>
            <a:t> </a:t>
          </a:r>
          <a:endParaRPr lang="en-US" dirty="0"/>
        </a:p>
      </dgm:t>
    </dgm:pt>
    <dgm:pt modelId="{4E1D1934-999F-4C4B-B958-5615724980E1}" type="parTrans" cxnId="{D5745A60-EB8E-43C9-B7BF-C8AD337DF7A0}">
      <dgm:prSet/>
      <dgm:spPr/>
      <dgm:t>
        <a:bodyPr/>
        <a:lstStyle/>
        <a:p>
          <a:endParaRPr lang="en-US"/>
        </a:p>
      </dgm:t>
    </dgm:pt>
    <dgm:pt modelId="{64460AC7-E0A0-4BE5-BA8B-D698DE5A62FA}" type="sibTrans" cxnId="{D5745A60-EB8E-43C9-B7BF-C8AD337DF7A0}">
      <dgm:prSet/>
      <dgm:spPr/>
      <dgm:t>
        <a:bodyPr/>
        <a:lstStyle/>
        <a:p>
          <a:endParaRPr lang="en-US"/>
        </a:p>
      </dgm:t>
    </dgm:pt>
    <dgm:pt modelId="{A52606B9-8862-4FA2-B536-6AF51D121CE2}">
      <dgm:prSet phldrT="[Text]" custT="1"/>
      <dgm:spPr/>
      <dgm:t>
        <a:bodyPr/>
        <a:lstStyle/>
        <a:p>
          <a:pPr algn="r" rtl="1"/>
          <a:r>
            <a:rPr lang="ar-SA" sz="1400" b="1" dirty="0">
              <a:cs typeface="Mitra" panose="00000400000000000000" pitchFamily="2" charset="-78"/>
            </a:rPr>
            <a:t>پذیرش گسترده وسایل نقلیه خودران و متصل</a:t>
          </a:r>
          <a:endParaRPr lang="en-US" sz="1400" b="1" i="0" u="none" dirty="0">
            <a:cs typeface="Mitra" panose="00000400000000000000" pitchFamily="2" charset="-78"/>
          </a:endParaRPr>
        </a:p>
      </dgm:t>
    </dgm:pt>
    <dgm:pt modelId="{B06F064C-1BEF-425A-9D8C-B9B0AB27AAB4}" type="parTrans" cxnId="{C40BF274-4963-498F-A3D7-92C5978EFC00}">
      <dgm:prSet/>
      <dgm:spPr/>
      <dgm:t>
        <a:bodyPr/>
        <a:lstStyle/>
        <a:p>
          <a:endParaRPr lang="en-US"/>
        </a:p>
      </dgm:t>
    </dgm:pt>
    <dgm:pt modelId="{6A575762-D82A-4597-80E6-2D4100A0E298}" type="sibTrans" cxnId="{C40BF274-4963-498F-A3D7-92C5978EFC00}">
      <dgm:prSet/>
      <dgm:spPr/>
      <dgm:t>
        <a:bodyPr/>
        <a:lstStyle/>
        <a:p>
          <a:endParaRPr lang="en-US"/>
        </a:p>
      </dgm:t>
    </dgm:pt>
    <dgm:pt modelId="{09571934-4EC4-4C97-B78B-D8E4C064BDC9}">
      <dgm:prSet phldrT="[Text]"/>
      <dgm:spPr/>
      <dgm:t>
        <a:bodyPr/>
        <a:lstStyle/>
        <a:p>
          <a:r>
            <a:rPr lang="ar-SA" dirty="0"/>
            <a:t>۱۴۰</a:t>
          </a:r>
          <a:r>
            <a:rPr lang="fa-IR" dirty="0"/>
            <a:t>۹</a:t>
          </a:r>
          <a:r>
            <a:rPr lang="ar-SA" dirty="0"/>
            <a:t> </a:t>
          </a:r>
          <a:endParaRPr lang="en-US" dirty="0"/>
        </a:p>
      </dgm:t>
    </dgm:pt>
    <dgm:pt modelId="{15F6FAF5-8E76-4E88-8504-ABE056017AC0}" type="sibTrans" cxnId="{CCF4F07D-7627-4C11-9B8E-C29C62EC85BF}">
      <dgm:prSet/>
      <dgm:spPr/>
      <dgm:t>
        <a:bodyPr/>
        <a:lstStyle/>
        <a:p>
          <a:endParaRPr lang="en-US"/>
        </a:p>
      </dgm:t>
    </dgm:pt>
    <dgm:pt modelId="{85FB8BDE-881A-49BA-AF74-129B3396C049}" type="parTrans" cxnId="{CCF4F07D-7627-4C11-9B8E-C29C62EC85BF}">
      <dgm:prSet/>
      <dgm:spPr/>
      <dgm:t>
        <a:bodyPr/>
        <a:lstStyle/>
        <a:p>
          <a:endParaRPr lang="en-US"/>
        </a:p>
      </dgm:t>
    </dgm:pt>
    <dgm:pt modelId="{9B6AE994-C294-4FF1-847C-1AEC0B4F2E04}">
      <dgm:prSet phldrT="[Text]" custT="1"/>
      <dgm:spPr/>
      <dgm:t>
        <a:bodyPr/>
        <a:lstStyle/>
        <a:p>
          <a:pPr algn="r" rtl="1"/>
          <a:r>
            <a:rPr lang="fa-IR" sz="1400" b="1" dirty="0">
              <a:cs typeface="Mitra" panose="00000400000000000000" pitchFamily="2" charset="-78"/>
            </a:rPr>
            <a:t>سال‌‌های ۱۴۰۹ و ۱۴۱۰ سال‌های حمل و نقل پیوسته،‌ خودران و اشتراکی و برقی</a:t>
          </a:r>
          <a:endParaRPr lang="en-US" sz="1400" b="1" u="none" dirty="0">
            <a:cs typeface="Mitra" panose="00000400000000000000" pitchFamily="2" charset="-78"/>
          </a:endParaRPr>
        </a:p>
      </dgm:t>
    </dgm:pt>
    <dgm:pt modelId="{679BC0A5-5A4C-4706-82A5-F0B7483DF6BA}" type="sibTrans" cxnId="{61D969C4-7A94-4F12-9D4D-D1E42361850F}">
      <dgm:prSet/>
      <dgm:spPr/>
      <dgm:t>
        <a:bodyPr/>
        <a:lstStyle/>
        <a:p>
          <a:endParaRPr lang="en-US"/>
        </a:p>
      </dgm:t>
    </dgm:pt>
    <dgm:pt modelId="{322A5CAD-9234-48F6-A50E-7783602713E3}" type="parTrans" cxnId="{61D969C4-7A94-4F12-9D4D-D1E42361850F}">
      <dgm:prSet/>
      <dgm:spPr/>
      <dgm:t>
        <a:bodyPr/>
        <a:lstStyle/>
        <a:p>
          <a:endParaRPr lang="en-US"/>
        </a:p>
      </dgm:t>
    </dgm:pt>
    <dgm:pt modelId="{532A9945-28F7-441E-82E4-BFDDCA4A3789}">
      <dgm:prSet phldrT="[Text]" custT="1"/>
      <dgm:spPr/>
      <dgm:t>
        <a:bodyPr/>
        <a:lstStyle/>
        <a:p>
          <a:pPr algn="r" rtl="1"/>
          <a:r>
            <a:rPr lang="fa-IR" sz="1400" b="1" dirty="0">
              <a:cs typeface="Mitra" panose="00000400000000000000" pitchFamily="2" charset="-78"/>
            </a:rPr>
            <a:t>استقرار </a:t>
          </a:r>
          <a:r>
            <a:rPr lang="ar-SA" sz="1400" b="1" dirty="0">
              <a:cs typeface="Mitra" panose="00000400000000000000" pitchFamily="2" charset="-78"/>
            </a:rPr>
            <a:t>وسایل نقلیه خودران و متصل</a:t>
          </a:r>
          <a:r>
            <a:rPr lang="fa-IR" sz="1400" b="1" dirty="0">
              <a:cs typeface="Mitra" panose="00000400000000000000" pitchFamily="2" charset="-78"/>
            </a:rPr>
            <a:t> سطح پنجم در ناوگان حمل و نقل عمومی</a:t>
          </a:r>
          <a:endParaRPr lang="en-US" sz="1400" b="1" i="0" u="none" dirty="0">
            <a:cs typeface="Mitra" panose="00000400000000000000" pitchFamily="2" charset="-78"/>
          </a:endParaRPr>
        </a:p>
      </dgm:t>
    </dgm:pt>
    <dgm:pt modelId="{14D46D9F-80E9-43B8-BDEE-F58F71905AA6}" type="parTrans" cxnId="{57DED4A4-9C39-480F-9300-45124900F6EA}">
      <dgm:prSet/>
      <dgm:spPr/>
      <dgm:t>
        <a:bodyPr/>
        <a:lstStyle/>
        <a:p>
          <a:endParaRPr lang="en-US"/>
        </a:p>
      </dgm:t>
    </dgm:pt>
    <dgm:pt modelId="{0D0804E3-5BD1-4894-9E23-62957BDD4F4C}" type="sibTrans" cxnId="{57DED4A4-9C39-480F-9300-45124900F6EA}">
      <dgm:prSet/>
      <dgm:spPr/>
      <dgm:t>
        <a:bodyPr/>
        <a:lstStyle/>
        <a:p>
          <a:endParaRPr lang="en-US"/>
        </a:p>
      </dgm:t>
    </dgm:pt>
    <dgm:pt modelId="{4A53CA97-479D-4FBC-90EC-4AB17320BD5C}">
      <dgm:prSet phldrT="[Text]" custT="1"/>
      <dgm:spPr/>
      <dgm:t>
        <a:bodyPr/>
        <a:lstStyle/>
        <a:p>
          <a:pPr algn="r" rtl="1"/>
          <a:r>
            <a:rPr lang="ar-SA" sz="1400" b="1" dirty="0">
              <a:cs typeface="Mitra" panose="00000400000000000000" pitchFamily="2" charset="-78"/>
            </a:rPr>
            <a:t>بهینه‌سازی خدمات‌ حمل و نقل عمومی با به روز رسانی و اصلاح خودکار اندازه‌ی ناوگان، جدول ساعات خدمات‌رسانی، مسیرها، شرایط ترافیک و زمان دقیق حرکت و رسیدن اتوبوس/مترو مقدور شده است. </a:t>
          </a:r>
          <a:endParaRPr lang="en-US" sz="1400" b="1" i="0" u="none" dirty="0">
            <a:cs typeface="Mitra" panose="00000400000000000000" pitchFamily="2" charset="-78"/>
          </a:endParaRPr>
        </a:p>
      </dgm:t>
    </dgm:pt>
    <dgm:pt modelId="{5654FF7A-1797-4B3E-9BEF-702B592B2C61}" type="parTrans" cxnId="{F08FE96E-B037-45D5-8CDB-441315CFD749}">
      <dgm:prSet/>
      <dgm:spPr/>
      <dgm:t>
        <a:bodyPr/>
        <a:lstStyle/>
        <a:p>
          <a:endParaRPr lang="en-US"/>
        </a:p>
      </dgm:t>
    </dgm:pt>
    <dgm:pt modelId="{300E1EAE-D291-4294-AB78-9DDC4582BB31}" type="sibTrans" cxnId="{F08FE96E-B037-45D5-8CDB-441315CFD749}">
      <dgm:prSet/>
      <dgm:spPr/>
      <dgm:t>
        <a:bodyPr/>
        <a:lstStyle/>
        <a:p>
          <a:endParaRPr lang="en-US"/>
        </a:p>
      </dgm:t>
    </dgm:pt>
    <dgm:pt modelId="{D2344507-CBA7-43B9-8C48-7220407CF00A}">
      <dgm:prSet phldrT="[Text]" custT="1"/>
      <dgm:spPr/>
      <dgm:t>
        <a:bodyPr/>
        <a:lstStyle/>
        <a:p>
          <a:pPr algn="r" rtl="1"/>
          <a:r>
            <a:rPr lang="ar-SA" sz="1400" b="1" dirty="0">
              <a:cs typeface="Mitra" panose="00000400000000000000" pitchFamily="2" charset="-78"/>
            </a:rPr>
            <a:t>خودروهای خودران سطح پنجم، مجهز به سیستم اتصال خودرو به همه چیز (</a:t>
          </a:r>
          <a:r>
            <a:rPr lang="en-US" sz="1400" b="1" dirty="0" err="1">
              <a:cs typeface="Mitra" panose="00000400000000000000" pitchFamily="2" charset="-78"/>
            </a:rPr>
            <a:t>Conneted</a:t>
          </a:r>
          <a:r>
            <a:rPr lang="en-US" sz="1400" b="1" dirty="0">
              <a:cs typeface="Mitra" panose="00000400000000000000" pitchFamily="2" charset="-78"/>
            </a:rPr>
            <a:t> V2X</a:t>
          </a:r>
          <a:r>
            <a:rPr lang="ar-SA" sz="1400" b="1" dirty="0">
              <a:cs typeface="Mitra" panose="00000400000000000000" pitchFamily="2" charset="-78"/>
            </a:rPr>
            <a:t>) به صورت حمل و نقل اشتراکی و در غالب </a:t>
          </a:r>
          <a:r>
            <a:rPr lang="en-US" sz="1400" b="1" dirty="0" err="1">
              <a:cs typeface="Mitra" panose="00000400000000000000" pitchFamily="2" charset="-78"/>
            </a:rPr>
            <a:t>MaaS</a:t>
          </a:r>
          <a:r>
            <a:rPr lang="fa-IR" sz="1400" b="1" dirty="0">
              <a:cs typeface="Mitra" panose="00000400000000000000" pitchFamily="2" charset="-78"/>
            </a:rPr>
            <a:t> به سرویس‌دهی به شهروندان می‌پردازند.</a:t>
          </a:r>
          <a:endParaRPr lang="en-US" sz="1400" b="1" u="none" dirty="0">
            <a:cs typeface="Mitra" panose="00000400000000000000" pitchFamily="2" charset="-78"/>
          </a:endParaRPr>
        </a:p>
      </dgm:t>
    </dgm:pt>
    <dgm:pt modelId="{7704435B-6A71-4CF8-B119-A9C501D3F2A3}" type="parTrans" cxnId="{3C64800A-8F08-4E17-85FF-AE1029E3CAA5}">
      <dgm:prSet/>
      <dgm:spPr/>
      <dgm:t>
        <a:bodyPr/>
        <a:lstStyle/>
        <a:p>
          <a:endParaRPr lang="en-US"/>
        </a:p>
      </dgm:t>
    </dgm:pt>
    <dgm:pt modelId="{8523B61E-55D2-4BA6-AEAA-67BA54059AA9}" type="sibTrans" cxnId="{3C64800A-8F08-4E17-85FF-AE1029E3CAA5}">
      <dgm:prSet/>
      <dgm:spPr/>
      <dgm:t>
        <a:bodyPr/>
        <a:lstStyle/>
        <a:p>
          <a:endParaRPr lang="en-US"/>
        </a:p>
      </dgm:t>
    </dgm:pt>
    <dgm:pt modelId="{128B6872-451D-4FEC-A905-8037557D7C7F}">
      <dgm:prSet phldrT="[Text]" custT="1"/>
      <dgm:spPr/>
      <dgm:t>
        <a:bodyPr/>
        <a:lstStyle/>
        <a:p>
          <a:pPr algn="r" rtl="1"/>
          <a:r>
            <a:rPr lang="fa-IR" sz="1400" b="1" dirty="0">
              <a:cs typeface="Mitra" panose="00000400000000000000" pitchFamily="2" charset="-78"/>
            </a:rPr>
            <a:t>تمام تلاش‌ها و پیشرفت‌های حاصله در سال‌های ۱۴۰۳ تا ۱۴۰۹ بالاخره در کنار هم می‌نشینند تا سیستم حمل و نقلی کاملاً هوشمند، ‌متصل و پایدار را در زیر سایه‌ی هوش مصنوعی تشکیل دهند.</a:t>
          </a:r>
          <a:endParaRPr lang="en-US" sz="1400" b="1" u="none" dirty="0">
            <a:cs typeface="Mitra" panose="00000400000000000000" pitchFamily="2" charset="-78"/>
          </a:endParaRPr>
        </a:p>
      </dgm:t>
    </dgm:pt>
    <dgm:pt modelId="{BA1DF786-9AE1-4257-8D71-6D77296CB22B}" type="parTrans" cxnId="{6915C73A-198A-4BFB-8B71-081A6478B858}">
      <dgm:prSet/>
      <dgm:spPr/>
      <dgm:t>
        <a:bodyPr/>
        <a:lstStyle/>
        <a:p>
          <a:endParaRPr lang="en-US"/>
        </a:p>
      </dgm:t>
    </dgm:pt>
    <dgm:pt modelId="{CD7C18F7-C73A-4B47-885C-6415C8F5F850}" type="sibTrans" cxnId="{6915C73A-198A-4BFB-8B71-081A6478B858}">
      <dgm:prSet/>
      <dgm:spPr/>
      <dgm:t>
        <a:bodyPr/>
        <a:lstStyle/>
        <a:p>
          <a:endParaRPr lang="en-US"/>
        </a:p>
      </dgm:t>
    </dgm:pt>
    <dgm:pt modelId="{FAB36558-2C66-4BF4-AEB4-1ACC9FC9BB82}" type="pres">
      <dgm:prSet presAssocID="{421A2F52-4FAD-4ECA-8D83-2B74AC2FDB63}" presName="Name0" presStyleCnt="0">
        <dgm:presLayoutVars>
          <dgm:dir/>
          <dgm:animLvl val="lvl"/>
          <dgm:resizeHandles val="exact"/>
        </dgm:presLayoutVars>
      </dgm:prSet>
      <dgm:spPr/>
      <dgm:t>
        <a:bodyPr/>
        <a:lstStyle/>
        <a:p>
          <a:endParaRPr lang="en-US"/>
        </a:p>
      </dgm:t>
    </dgm:pt>
    <dgm:pt modelId="{48325382-B8DC-4AEB-9DA9-49CD2BE8D5D2}" type="pres">
      <dgm:prSet presAssocID="{A30F70CA-E695-4B3A-8B8A-253BA1412661}" presName="linNode" presStyleCnt="0"/>
      <dgm:spPr/>
    </dgm:pt>
    <dgm:pt modelId="{1222C846-3A71-4AC7-B9D3-F39134AABA2A}" type="pres">
      <dgm:prSet presAssocID="{A30F70CA-E695-4B3A-8B8A-253BA1412661}" presName="parentText" presStyleLbl="node1" presStyleIdx="0" presStyleCnt="2" custScaleX="627110" custLinFactX="1223272" custLinFactNeighborX="1300000" custLinFactNeighborY="-2262">
        <dgm:presLayoutVars>
          <dgm:chMax val="1"/>
          <dgm:bulletEnabled val="1"/>
        </dgm:presLayoutVars>
      </dgm:prSet>
      <dgm:spPr/>
      <dgm:t>
        <a:bodyPr/>
        <a:lstStyle/>
        <a:p>
          <a:endParaRPr lang="en-US"/>
        </a:p>
      </dgm:t>
    </dgm:pt>
    <dgm:pt modelId="{A74D16A1-3B34-48BB-867D-098A06047473}" type="pres">
      <dgm:prSet presAssocID="{A30F70CA-E695-4B3A-8B8A-253BA1412661}" presName="descendantText" presStyleLbl="alignAccFollowNode1" presStyleIdx="0" presStyleCnt="2" custScaleX="2000000" custScaleY="122871" custLinFactX="-726894" custLinFactNeighborX="-800000" custLinFactNeighborY="-109">
        <dgm:presLayoutVars>
          <dgm:bulletEnabled val="1"/>
        </dgm:presLayoutVars>
      </dgm:prSet>
      <dgm:spPr/>
      <dgm:t>
        <a:bodyPr/>
        <a:lstStyle/>
        <a:p>
          <a:endParaRPr lang="en-US"/>
        </a:p>
      </dgm:t>
    </dgm:pt>
    <dgm:pt modelId="{621AC7DF-4B9A-4807-86A8-494F43E31E27}" type="pres">
      <dgm:prSet presAssocID="{64460AC7-E0A0-4BE5-BA8B-D698DE5A62FA}" presName="sp" presStyleCnt="0"/>
      <dgm:spPr/>
    </dgm:pt>
    <dgm:pt modelId="{0E697EB5-94AA-4245-BD4E-7FB89527A21F}" type="pres">
      <dgm:prSet presAssocID="{09571934-4EC4-4C97-B78B-D8E4C064BDC9}" presName="linNode" presStyleCnt="0"/>
      <dgm:spPr/>
    </dgm:pt>
    <dgm:pt modelId="{BDD592E5-C26E-4CB1-9D56-EDFB012819E3}" type="pres">
      <dgm:prSet presAssocID="{09571934-4EC4-4C97-B78B-D8E4C064BDC9}" presName="parentText" presStyleLbl="node1" presStyleIdx="1" presStyleCnt="2" custScaleX="40240" custLinFactX="58537" custLinFactNeighborX="100000" custLinFactNeighborY="-5246">
        <dgm:presLayoutVars>
          <dgm:chMax val="1"/>
          <dgm:bulletEnabled val="1"/>
        </dgm:presLayoutVars>
      </dgm:prSet>
      <dgm:spPr/>
      <dgm:t>
        <a:bodyPr/>
        <a:lstStyle/>
        <a:p>
          <a:endParaRPr lang="en-US"/>
        </a:p>
      </dgm:t>
    </dgm:pt>
    <dgm:pt modelId="{8B8D0811-7D3D-4424-89AE-F93AFECC8597}" type="pres">
      <dgm:prSet presAssocID="{09571934-4EC4-4C97-B78B-D8E4C064BDC9}" presName="descendantText" presStyleLbl="alignAccFollowNode1" presStyleIdx="1" presStyleCnt="2" custScaleX="133092" custScaleY="139649" custLinFactNeighborX="-42978" custLinFactNeighborY="931">
        <dgm:presLayoutVars>
          <dgm:bulletEnabled val="1"/>
        </dgm:presLayoutVars>
      </dgm:prSet>
      <dgm:spPr/>
      <dgm:t>
        <a:bodyPr/>
        <a:lstStyle/>
        <a:p>
          <a:endParaRPr lang="en-US"/>
        </a:p>
      </dgm:t>
    </dgm:pt>
  </dgm:ptLst>
  <dgm:cxnLst>
    <dgm:cxn modelId="{C40BF274-4963-498F-A3D7-92C5978EFC00}" srcId="{A30F70CA-E695-4B3A-8B8A-253BA1412661}" destId="{A52606B9-8862-4FA2-B536-6AF51D121CE2}" srcOrd="0" destOrd="0" parTransId="{B06F064C-1BEF-425A-9D8C-B9B0AB27AAB4}" sibTransId="{6A575762-D82A-4597-80E6-2D4100A0E298}"/>
    <dgm:cxn modelId="{D5745A60-EB8E-43C9-B7BF-C8AD337DF7A0}" srcId="{421A2F52-4FAD-4ECA-8D83-2B74AC2FDB63}" destId="{A30F70CA-E695-4B3A-8B8A-253BA1412661}" srcOrd="0" destOrd="0" parTransId="{4E1D1934-999F-4C4B-B958-5615724980E1}" sibTransId="{64460AC7-E0A0-4BE5-BA8B-D698DE5A62FA}"/>
    <dgm:cxn modelId="{AF7261CC-8B51-4085-9479-71CB5A759DA8}" type="presOf" srcId="{09571934-4EC4-4C97-B78B-D8E4C064BDC9}" destId="{BDD592E5-C26E-4CB1-9D56-EDFB012819E3}" srcOrd="0" destOrd="0" presId="urn:microsoft.com/office/officeart/2005/8/layout/vList5"/>
    <dgm:cxn modelId="{F08FE96E-B037-45D5-8CDB-441315CFD749}" srcId="{A30F70CA-E695-4B3A-8B8A-253BA1412661}" destId="{4A53CA97-479D-4FBC-90EC-4AB17320BD5C}" srcOrd="2" destOrd="0" parTransId="{5654FF7A-1797-4B3E-9BEF-702B592B2C61}" sibTransId="{300E1EAE-D291-4294-AB78-9DDC4582BB31}"/>
    <dgm:cxn modelId="{B28DE8B3-6C78-4EA1-9C63-A1317D0B2293}" type="presOf" srcId="{4A53CA97-479D-4FBC-90EC-4AB17320BD5C}" destId="{A74D16A1-3B34-48BB-867D-098A06047473}" srcOrd="0" destOrd="2" presId="urn:microsoft.com/office/officeart/2005/8/layout/vList5"/>
    <dgm:cxn modelId="{3039366D-35E7-42E3-87B5-6465BAF9D5A1}" type="presOf" srcId="{D2344507-CBA7-43B9-8C48-7220407CF00A}" destId="{8B8D0811-7D3D-4424-89AE-F93AFECC8597}" srcOrd="0" destOrd="1" presId="urn:microsoft.com/office/officeart/2005/8/layout/vList5"/>
    <dgm:cxn modelId="{57DED4A4-9C39-480F-9300-45124900F6EA}" srcId="{A30F70CA-E695-4B3A-8B8A-253BA1412661}" destId="{532A9945-28F7-441E-82E4-BFDDCA4A3789}" srcOrd="1" destOrd="0" parTransId="{14D46D9F-80E9-43B8-BDEE-F58F71905AA6}" sibTransId="{0D0804E3-5BD1-4894-9E23-62957BDD4F4C}"/>
    <dgm:cxn modelId="{3C64800A-8F08-4E17-85FF-AE1029E3CAA5}" srcId="{09571934-4EC4-4C97-B78B-D8E4C064BDC9}" destId="{D2344507-CBA7-43B9-8C48-7220407CF00A}" srcOrd="1" destOrd="0" parTransId="{7704435B-6A71-4CF8-B119-A9C501D3F2A3}" sibTransId="{8523B61E-55D2-4BA6-AEAA-67BA54059AA9}"/>
    <dgm:cxn modelId="{5E9C3D8C-9FDF-4EFF-8E6A-31AB648E9B31}" type="presOf" srcId="{532A9945-28F7-441E-82E4-BFDDCA4A3789}" destId="{A74D16A1-3B34-48BB-867D-098A06047473}" srcOrd="0" destOrd="1" presId="urn:microsoft.com/office/officeart/2005/8/layout/vList5"/>
    <dgm:cxn modelId="{CCF4F07D-7627-4C11-9B8E-C29C62EC85BF}" srcId="{421A2F52-4FAD-4ECA-8D83-2B74AC2FDB63}" destId="{09571934-4EC4-4C97-B78B-D8E4C064BDC9}" srcOrd="1" destOrd="0" parTransId="{85FB8BDE-881A-49BA-AF74-129B3396C049}" sibTransId="{15F6FAF5-8E76-4E88-8504-ABE056017AC0}"/>
    <dgm:cxn modelId="{6915C73A-198A-4BFB-8B71-081A6478B858}" srcId="{09571934-4EC4-4C97-B78B-D8E4C064BDC9}" destId="{128B6872-451D-4FEC-A905-8037557D7C7F}" srcOrd="2" destOrd="0" parTransId="{BA1DF786-9AE1-4257-8D71-6D77296CB22B}" sibTransId="{CD7C18F7-C73A-4B47-885C-6415C8F5F850}"/>
    <dgm:cxn modelId="{CF3BE45E-90CA-4152-9486-72050CD8AB9A}" type="presOf" srcId="{421A2F52-4FAD-4ECA-8D83-2B74AC2FDB63}" destId="{FAB36558-2C66-4BF4-AEB4-1ACC9FC9BB82}" srcOrd="0" destOrd="0" presId="urn:microsoft.com/office/officeart/2005/8/layout/vList5"/>
    <dgm:cxn modelId="{6B073D1E-7662-4E89-9FA5-6837BFC958A9}" type="presOf" srcId="{A30F70CA-E695-4B3A-8B8A-253BA1412661}" destId="{1222C846-3A71-4AC7-B9D3-F39134AABA2A}" srcOrd="0" destOrd="0" presId="urn:microsoft.com/office/officeart/2005/8/layout/vList5"/>
    <dgm:cxn modelId="{3F837ACF-6D06-4857-AF80-EEB21C33D013}" type="presOf" srcId="{9B6AE994-C294-4FF1-847C-1AEC0B4F2E04}" destId="{8B8D0811-7D3D-4424-89AE-F93AFECC8597}" srcOrd="0" destOrd="0" presId="urn:microsoft.com/office/officeart/2005/8/layout/vList5"/>
    <dgm:cxn modelId="{75C32050-A979-4A6D-A2AA-AAA25C049178}" type="presOf" srcId="{A52606B9-8862-4FA2-B536-6AF51D121CE2}" destId="{A74D16A1-3B34-48BB-867D-098A06047473}" srcOrd="0" destOrd="0" presId="urn:microsoft.com/office/officeart/2005/8/layout/vList5"/>
    <dgm:cxn modelId="{61D969C4-7A94-4F12-9D4D-D1E42361850F}" srcId="{09571934-4EC4-4C97-B78B-D8E4C064BDC9}" destId="{9B6AE994-C294-4FF1-847C-1AEC0B4F2E04}" srcOrd="0" destOrd="0" parTransId="{322A5CAD-9234-48F6-A50E-7783602713E3}" sibTransId="{679BC0A5-5A4C-4706-82A5-F0B7483DF6BA}"/>
    <dgm:cxn modelId="{F27C8CA5-A18F-4132-AE03-37960123767E}" type="presOf" srcId="{128B6872-451D-4FEC-A905-8037557D7C7F}" destId="{8B8D0811-7D3D-4424-89AE-F93AFECC8597}" srcOrd="0" destOrd="2" presId="urn:microsoft.com/office/officeart/2005/8/layout/vList5"/>
    <dgm:cxn modelId="{B0B466DD-377F-4704-9346-0667FBB7DC3A}" type="presParOf" srcId="{FAB36558-2C66-4BF4-AEB4-1ACC9FC9BB82}" destId="{48325382-B8DC-4AEB-9DA9-49CD2BE8D5D2}" srcOrd="0" destOrd="0" presId="urn:microsoft.com/office/officeart/2005/8/layout/vList5"/>
    <dgm:cxn modelId="{D97D533D-A437-453C-B457-1EF991E96C96}" type="presParOf" srcId="{48325382-B8DC-4AEB-9DA9-49CD2BE8D5D2}" destId="{1222C846-3A71-4AC7-B9D3-F39134AABA2A}" srcOrd="0" destOrd="0" presId="urn:microsoft.com/office/officeart/2005/8/layout/vList5"/>
    <dgm:cxn modelId="{D6FD28A4-2787-4C17-85CD-1B47ABF70AF7}" type="presParOf" srcId="{48325382-B8DC-4AEB-9DA9-49CD2BE8D5D2}" destId="{A74D16A1-3B34-48BB-867D-098A06047473}" srcOrd="1" destOrd="0" presId="urn:microsoft.com/office/officeart/2005/8/layout/vList5"/>
    <dgm:cxn modelId="{F3B6DA88-C8E5-42BA-8D99-F3B5DBBB1834}" type="presParOf" srcId="{FAB36558-2C66-4BF4-AEB4-1ACC9FC9BB82}" destId="{621AC7DF-4B9A-4807-86A8-494F43E31E27}" srcOrd="1" destOrd="0" presId="urn:microsoft.com/office/officeart/2005/8/layout/vList5"/>
    <dgm:cxn modelId="{30DE286D-7398-4026-AAD5-12A91F088294}" type="presParOf" srcId="{FAB36558-2C66-4BF4-AEB4-1ACC9FC9BB82}" destId="{0E697EB5-94AA-4245-BD4E-7FB89527A21F}" srcOrd="2" destOrd="0" presId="urn:microsoft.com/office/officeart/2005/8/layout/vList5"/>
    <dgm:cxn modelId="{EF074618-8A81-4E6D-AD85-8AA58C8C2E00}" type="presParOf" srcId="{0E697EB5-94AA-4245-BD4E-7FB89527A21F}" destId="{BDD592E5-C26E-4CB1-9D56-EDFB012819E3}" srcOrd="0" destOrd="0" presId="urn:microsoft.com/office/officeart/2005/8/layout/vList5"/>
    <dgm:cxn modelId="{2B12EF49-1878-406A-B8C3-4B07357D95FE}" type="presParOf" srcId="{0E697EB5-94AA-4245-BD4E-7FB89527A21F}" destId="{8B8D0811-7D3D-4424-89AE-F93AFECC859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2F3CC-4991-4055-A7FB-858D79D07643}">
      <dsp:nvSpPr>
        <dsp:cNvPr id="0" name=""/>
        <dsp:cNvSpPr/>
      </dsp:nvSpPr>
      <dsp:spPr>
        <a:xfrm>
          <a:off x="4290586" y="560206"/>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b="1" kern="1200" dirty="0" smtClean="0">
              <a:cs typeface="B Mitra" panose="00000400000000000000" pitchFamily="2" charset="-78"/>
            </a:rPr>
            <a:t>زیرساخت‌‌ها</a:t>
          </a:r>
          <a:endParaRPr lang="en-US" sz="1000" b="1" kern="1200" dirty="0">
            <a:cs typeface="B Mitra" panose="00000400000000000000" pitchFamily="2" charset="-78"/>
          </a:endParaRPr>
        </a:p>
      </dsp:txBody>
      <dsp:txXfrm>
        <a:off x="4310414" y="580034"/>
        <a:ext cx="975788" cy="637307"/>
      </dsp:txXfrm>
    </dsp:sp>
    <dsp:sp modelId="{3B3D2E65-FA7E-404B-A1A2-2ADB7637B8E2}">
      <dsp:nvSpPr>
        <dsp:cNvPr id="0" name=""/>
        <dsp:cNvSpPr/>
      </dsp:nvSpPr>
      <dsp:spPr>
        <a:xfrm>
          <a:off x="1828133" y="1237170"/>
          <a:ext cx="2970175" cy="270785"/>
        </a:xfrm>
        <a:custGeom>
          <a:avLst/>
          <a:gdLst/>
          <a:ahLst/>
          <a:cxnLst/>
          <a:rect l="0" t="0" r="0" b="0"/>
          <a:pathLst>
            <a:path>
              <a:moveTo>
                <a:pt x="2970175" y="0"/>
              </a:moveTo>
              <a:lnTo>
                <a:pt x="2970175" y="135392"/>
              </a:lnTo>
              <a:lnTo>
                <a:pt x="0" y="135392"/>
              </a:lnTo>
              <a:lnTo>
                <a:pt x="0" y="2707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B371D0-153B-4D51-B8E3-8043CC79BCBA}">
      <dsp:nvSpPr>
        <dsp:cNvPr id="0" name=""/>
        <dsp:cNvSpPr/>
      </dsp:nvSpPr>
      <dsp:spPr>
        <a:xfrm>
          <a:off x="1320411" y="1507955"/>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b="1" kern="1200" dirty="0" smtClean="0">
              <a:cs typeface="B Mitra" panose="00000400000000000000" pitchFamily="2" charset="-78"/>
            </a:rPr>
            <a:t>سازمانی</a:t>
          </a:r>
          <a:endParaRPr lang="en-US" sz="1000" b="1" kern="1200" dirty="0">
            <a:cs typeface="B Mitra" panose="00000400000000000000" pitchFamily="2" charset="-78"/>
          </a:endParaRPr>
        </a:p>
      </dsp:txBody>
      <dsp:txXfrm>
        <a:off x="1340239" y="1527783"/>
        <a:ext cx="975788" cy="637307"/>
      </dsp:txXfrm>
    </dsp:sp>
    <dsp:sp modelId="{4FAE0EB8-2DDE-42C8-B27A-B3E915219DF6}">
      <dsp:nvSpPr>
        <dsp:cNvPr id="0" name=""/>
        <dsp:cNvSpPr/>
      </dsp:nvSpPr>
      <dsp:spPr>
        <a:xfrm>
          <a:off x="508055" y="2184918"/>
          <a:ext cx="1320078" cy="270785"/>
        </a:xfrm>
        <a:custGeom>
          <a:avLst/>
          <a:gdLst/>
          <a:ahLst/>
          <a:cxnLst/>
          <a:rect l="0" t="0" r="0" b="0"/>
          <a:pathLst>
            <a:path>
              <a:moveTo>
                <a:pt x="1320078" y="0"/>
              </a:moveTo>
              <a:lnTo>
                <a:pt x="1320078" y="135392"/>
              </a:lnTo>
              <a:lnTo>
                <a:pt x="0" y="135392"/>
              </a:lnTo>
              <a:lnTo>
                <a:pt x="0" y="2707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0276B8-6821-466C-9E85-8FEDAFD2A488}">
      <dsp:nvSpPr>
        <dsp:cNvPr id="0" name=""/>
        <dsp:cNvSpPr/>
      </dsp:nvSpPr>
      <dsp:spPr>
        <a:xfrm>
          <a:off x="333" y="2455703"/>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b="1" kern="1200" smtClean="0">
              <a:cs typeface="B Mitra" panose="00000400000000000000" pitchFamily="2" charset="-78"/>
            </a:rPr>
            <a:t>هماهنگی بین دستگاه‌ها</a:t>
          </a:r>
          <a:endParaRPr lang="fa-IR" sz="1000" b="1" kern="1200" dirty="0">
            <a:solidFill>
              <a:schemeClr val="tx1"/>
            </a:solidFill>
            <a:cs typeface="B Mitra" panose="00000400000000000000" pitchFamily="2" charset="-78"/>
          </a:endParaRPr>
        </a:p>
      </dsp:txBody>
      <dsp:txXfrm>
        <a:off x="20161" y="2475531"/>
        <a:ext cx="975788" cy="637307"/>
      </dsp:txXfrm>
    </dsp:sp>
    <dsp:sp modelId="{1BB50F22-5911-44E2-9A17-6108487731BC}">
      <dsp:nvSpPr>
        <dsp:cNvPr id="0" name=""/>
        <dsp:cNvSpPr/>
      </dsp:nvSpPr>
      <dsp:spPr>
        <a:xfrm>
          <a:off x="1782413" y="2184918"/>
          <a:ext cx="91440" cy="270785"/>
        </a:xfrm>
        <a:custGeom>
          <a:avLst/>
          <a:gdLst/>
          <a:ahLst/>
          <a:cxnLst/>
          <a:rect l="0" t="0" r="0" b="0"/>
          <a:pathLst>
            <a:path>
              <a:moveTo>
                <a:pt x="45720" y="0"/>
              </a:moveTo>
              <a:lnTo>
                <a:pt x="45720" y="2707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C6C795-9A17-4297-A7B6-57F67578A376}">
      <dsp:nvSpPr>
        <dsp:cNvPr id="0" name=""/>
        <dsp:cNvSpPr/>
      </dsp:nvSpPr>
      <dsp:spPr>
        <a:xfrm>
          <a:off x="1320411" y="2455703"/>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b="1" kern="1200" smtClean="0">
              <a:cs typeface="B Mitra" panose="00000400000000000000" pitchFamily="2" charset="-78"/>
            </a:rPr>
            <a:t>چارچوب حقوقی و قانونی</a:t>
          </a:r>
          <a:endParaRPr lang="fa-IR" sz="1000" b="1" kern="1200" dirty="0">
            <a:solidFill>
              <a:schemeClr val="tx1"/>
            </a:solidFill>
            <a:cs typeface="B Mitra" panose="00000400000000000000" pitchFamily="2" charset="-78"/>
          </a:endParaRPr>
        </a:p>
      </dsp:txBody>
      <dsp:txXfrm>
        <a:off x="1340239" y="2475531"/>
        <a:ext cx="975788" cy="637307"/>
      </dsp:txXfrm>
    </dsp:sp>
    <dsp:sp modelId="{003ADCBA-F0F2-4CC0-A33B-EF7237921F9C}">
      <dsp:nvSpPr>
        <dsp:cNvPr id="0" name=""/>
        <dsp:cNvSpPr/>
      </dsp:nvSpPr>
      <dsp:spPr>
        <a:xfrm>
          <a:off x="1828133" y="2184918"/>
          <a:ext cx="1320078" cy="270785"/>
        </a:xfrm>
        <a:custGeom>
          <a:avLst/>
          <a:gdLst/>
          <a:ahLst/>
          <a:cxnLst/>
          <a:rect l="0" t="0" r="0" b="0"/>
          <a:pathLst>
            <a:path>
              <a:moveTo>
                <a:pt x="0" y="0"/>
              </a:moveTo>
              <a:lnTo>
                <a:pt x="0" y="135392"/>
              </a:lnTo>
              <a:lnTo>
                <a:pt x="1320078" y="135392"/>
              </a:lnTo>
              <a:lnTo>
                <a:pt x="1320078" y="2707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ED563B-C889-45BB-921B-80CD4CC759D2}">
      <dsp:nvSpPr>
        <dsp:cNvPr id="0" name=""/>
        <dsp:cNvSpPr/>
      </dsp:nvSpPr>
      <dsp:spPr>
        <a:xfrm>
          <a:off x="2640489" y="2455703"/>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b="1" kern="1200" smtClean="0">
              <a:cs typeface="B Mitra" panose="00000400000000000000" pitchFamily="2" charset="-78"/>
            </a:rPr>
            <a:t>نهاد حاکمیتی و سیاست‌گذاری</a:t>
          </a:r>
          <a:endParaRPr lang="fa-IR" sz="1000" b="1" kern="1200" dirty="0">
            <a:solidFill>
              <a:schemeClr val="tx1"/>
            </a:solidFill>
            <a:cs typeface="B Mitra" panose="00000400000000000000" pitchFamily="2" charset="-78"/>
          </a:endParaRPr>
        </a:p>
      </dsp:txBody>
      <dsp:txXfrm>
        <a:off x="2660317" y="2475531"/>
        <a:ext cx="975788" cy="637307"/>
      </dsp:txXfrm>
    </dsp:sp>
    <dsp:sp modelId="{6330E7B7-ED7C-4127-BD84-67BB7C995075}">
      <dsp:nvSpPr>
        <dsp:cNvPr id="0" name=""/>
        <dsp:cNvSpPr/>
      </dsp:nvSpPr>
      <dsp:spPr>
        <a:xfrm>
          <a:off x="4798308" y="1237170"/>
          <a:ext cx="2970175" cy="270785"/>
        </a:xfrm>
        <a:custGeom>
          <a:avLst/>
          <a:gdLst/>
          <a:ahLst/>
          <a:cxnLst/>
          <a:rect l="0" t="0" r="0" b="0"/>
          <a:pathLst>
            <a:path>
              <a:moveTo>
                <a:pt x="0" y="0"/>
              </a:moveTo>
              <a:lnTo>
                <a:pt x="0" y="135392"/>
              </a:lnTo>
              <a:lnTo>
                <a:pt x="2970175" y="135392"/>
              </a:lnTo>
              <a:lnTo>
                <a:pt x="2970175" y="2707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939524-D76E-4495-AE6E-364697D290E3}">
      <dsp:nvSpPr>
        <dsp:cNvPr id="0" name=""/>
        <dsp:cNvSpPr/>
      </dsp:nvSpPr>
      <dsp:spPr>
        <a:xfrm>
          <a:off x="7260762" y="1507955"/>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b="1" kern="1200" dirty="0" smtClean="0">
              <a:cs typeface="B Mitra" panose="00000400000000000000" pitchFamily="2" charset="-78"/>
            </a:rPr>
            <a:t>فنی</a:t>
          </a:r>
          <a:endParaRPr lang="en-US" sz="1000" b="1" kern="1200" dirty="0">
            <a:cs typeface="B Mitra" panose="00000400000000000000" pitchFamily="2" charset="-78"/>
          </a:endParaRPr>
        </a:p>
      </dsp:txBody>
      <dsp:txXfrm>
        <a:off x="7280590" y="1527783"/>
        <a:ext cx="975788" cy="637307"/>
      </dsp:txXfrm>
    </dsp:sp>
    <dsp:sp modelId="{2F3875A4-DA03-482D-BDD7-38EE927E44E0}">
      <dsp:nvSpPr>
        <dsp:cNvPr id="0" name=""/>
        <dsp:cNvSpPr/>
      </dsp:nvSpPr>
      <dsp:spPr>
        <a:xfrm>
          <a:off x="5128328" y="2184918"/>
          <a:ext cx="2640156" cy="270785"/>
        </a:xfrm>
        <a:custGeom>
          <a:avLst/>
          <a:gdLst/>
          <a:ahLst/>
          <a:cxnLst/>
          <a:rect l="0" t="0" r="0" b="0"/>
          <a:pathLst>
            <a:path>
              <a:moveTo>
                <a:pt x="2640156" y="0"/>
              </a:moveTo>
              <a:lnTo>
                <a:pt x="2640156" y="135392"/>
              </a:lnTo>
              <a:lnTo>
                <a:pt x="0" y="135392"/>
              </a:lnTo>
              <a:lnTo>
                <a:pt x="0" y="2707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FA2B20-959A-420A-814F-1FB3A3580258}">
      <dsp:nvSpPr>
        <dsp:cNvPr id="0" name=""/>
        <dsp:cNvSpPr/>
      </dsp:nvSpPr>
      <dsp:spPr>
        <a:xfrm>
          <a:off x="4620606" y="2455703"/>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b="1" kern="1200" dirty="0" smtClean="0">
              <a:solidFill>
                <a:schemeClr val="bg1"/>
              </a:solidFill>
              <a:cs typeface="B Mitra" panose="00000400000000000000" pitchFamily="2" charset="-78"/>
            </a:rPr>
            <a:t>سنسورها و تجهیزات جمع‌آوری داده</a:t>
          </a:r>
          <a:endParaRPr lang="fa-IR" sz="1000" b="1" kern="1200" dirty="0">
            <a:solidFill>
              <a:schemeClr val="bg1"/>
            </a:solidFill>
            <a:cs typeface="B Mitra" panose="00000400000000000000" pitchFamily="2" charset="-78"/>
          </a:endParaRPr>
        </a:p>
      </dsp:txBody>
      <dsp:txXfrm>
        <a:off x="4640434" y="2475531"/>
        <a:ext cx="975788" cy="637307"/>
      </dsp:txXfrm>
    </dsp:sp>
    <dsp:sp modelId="{4512CF6A-7920-4903-BD6D-DD97CEF8F9F7}">
      <dsp:nvSpPr>
        <dsp:cNvPr id="0" name=""/>
        <dsp:cNvSpPr/>
      </dsp:nvSpPr>
      <dsp:spPr>
        <a:xfrm>
          <a:off x="4468289" y="3132666"/>
          <a:ext cx="660039" cy="270785"/>
        </a:xfrm>
        <a:custGeom>
          <a:avLst/>
          <a:gdLst/>
          <a:ahLst/>
          <a:cxnLst/>
          <a:rect l="0" t="0" r="0" b="0"/>
          <a:pathLst>
            <a:path>
              <a:moveTo>
                <a:pt x="660039" y="0"/>
              </a:moveTo>
              <a:lnTo>
                <a:pt x="660039" y="135392"/>
              </a:lnTo>
              <a:lnTo>
                <a:pt x="0" y="135392"/>
              </a:lnTo>
              <a:lnTo>
                <a:pt x="0" y="2707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C98E43-424A-4CB6-A5A4-AC485604797D}">
      <dsp:nvSpPr>
        <dsp:cNvPr id="0" name=""/>
        <dsp:cNvSpPr/>
      </dsp:nvSpPr>
      <dsp:spPr>
        <a:xfrm>
          <a:off x="3960567" y="3403451"/>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AVL, APC, AFC</a:t>
          </a:r>
          <a:endParaRPr lang="en-US" sz="1000" kern="1200" dirty="0"/>
        </a:p>
      </dsp:txBody>
      <dsp:txXfrm>
        <a:off x="3980395" y="3423279"/>
        <a:ext cx="975788" cy="637307"/>
      </dsp:txXfrm>
    </dsp:sp>
    <dsp:sp modelId="{1B1158CE-4FE8-4264-A2B7-03BC77F4070E}">
      <dsp:nvSpPr>
        <dsp:cNvPr id="0" name=""/>
        <dsp:cNvSpPr/>
      </dsp:nvSpPr>
      <dsp:spPr>
        <a:xfrm>
          <a:off x="5128328" y="3132666"/>
          <a:ext cx="660039" cy="270785"/>
        </a:xfrm>
        <a:custGeom>
          <a:avLst/>
          <a:gdLst/>
          <a:ahLst/>
          <a:cxnLst/>
          <a:rect l="0" t="0" r="0" b="0"/>
          <a:pathLst>
            <a:path>
              <a:moveTo>
                <a:pt x="0" y="0"/>
              </a:moveTo>
              <a:lnTo>
                <a:pt x="0" y="135392"/>
              </a:lnTo>
              <a:lnTo>
                <a:pt x="660039" y="135392"/>
              </a:lnTo>
              <a:lnTo>
                <a:pt x="660039" y="2707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160562-785E-4265-BADD-5AD3B1E654EE}">
      <dsp:nvSpPr>
        <dsp:cNvPr id="0" name=""/>
        <dsp:cNvSpPr/>
      </dsp:nvSpPr>
      <dsp:spPr>
        <a:xfrm>
          <a:off x="5280645" y="3403451"/>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Smart CCTV</a:t>
          </a:r>
          <a:endParaRPr lang="en-US" sz="1000" kern="1200" dirty="0"/>
        </a:p>
      </dsp:txBody>
      <dsp:txXfrm>
        <a:off x="5300473" y="3423279"/>
        <a:ext cx="975788" cy="637307"/>
      </dsp:txXfrm>
    </dsp:sp>
    <dsp:sp modelId="{59EB48CD-6393-4DB0-B197-B3EDE31F2B47}">
      <dsp:nvSpPr>
        <dsp:cNvPr id="0" name=""/>
        <dsp:cNvSpPr/>
      </dsp:nvSpPr>
      <dsp:spPr>
        <a:xfrm>
          <a:off x="7722764" y="2184918"/>
          <a:ext cx="91440" cy="270785"/>
        </a:xfrm>
        <a:custGeom>
          <a:avLst/>
          <a:gdLst/>
          <a:ahLst/>
          <a:cxnLst/>
          <a:rect l="0" t="0" r="0" b="0"/>
          <a:pathLst>
            <a:path>
              <a:moveTo>
                <a:pt x="45720" y="0"/>
              </a:moveTo>
              <a:lnTo>
                <a:pt x="45720" y="2707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FCF820-ADED-4F8F-B673-EC83B9F14543}">
      <dsp:nvSpPr>
        <dsp:cNvPr id="0" name=""/>
        <dsp:cNvSpPr/>
      </dsp:nvSpPr>
      <dsp:spPr>
        <a:xfrm>
          <a:off x="7260762" y="2455703"/>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b="1" kern="1200" dirty="0" smtClean="0">
              <a:solidFill>
                <a:schemeClr val="bg1"/>
              </a:solidFill>
              <a:cs typeface="B Mitra" panose="00000400000000000000" pitchFamily="2" charset="-78"/>
            </a:rPr>
            <a:t>داده و شبکه</a:t>
          </a:r>
          <a:endParaRPr lang="en-US" sz="1000" b="1" kern="1200" dirty="0">
            <a:solidFill>
              <a:schemeClr val="bg1"/>
            </a:solidFill>
            <a:cs typeface="B Mitra" panose="00000400000000000000" pitchFamily="2" charset="-78"/>
          </a:endParaRPr>
        </a:p>
      </dsp:txBody>
      <dsp:txXfrm>
        <a:off x="7280590" y="2475531"/>
        <a:ext cx="975788" cy="637307"/>
      </dsp:txXfrm>
    </dsp:sp>
    <dsp:sp modelId="{53DBBDDF-65AB-4D0D-8162-D847AF99E6E0}">
      <dsp:nvSpPr>
        <dsp:cNvPr id="0" name=""/>
        <dsp:cNvSpPr/>
      </dsp:nvSpPr>
      <dsp:spPr>
        <a:xfrm>
          <a:off x="7108445" y="3132666"/>
          <a:ext cx="660039" cy="270785"/>
        </a:xfrm>
        <a:custGeom>
          <a:avLst/>
          <a:gdLst/>
          <a:ahLst/>
          <a:cxnLst/>
          <a:rect l="0" t="0" r="0" b="0"/>
          <a:pathLst>
            <a:path>
              <a:moveTo>
                <a:pt x="660039" y="0"/>
              </a:moveTo>
              <a:lnTo>
                <a:pt x="660039" y="135392"/>
              </a:lnTo>
              <a:lnTo>
                <a:pt x="0" y="135392"/>
              </a:lnTo>
              <a:lnTo>
                <a:pt x="0" y="2707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23BE5D-4E04-4F4A-A37A-5BDCB65B66C8}">
      <dsp:nvSpPr>
        <dsp:cNvPr id="0" name=""/>
        <dsp:cNvSpPr/>
      </dsp:nvSpPr>
      <dsp:spPr>
        <a:xfrm>
          <a:off x="6600723" y="3403451"/>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5G/ </a:t>
          </a:r>
          <a:endParaRPr lang="en-US" sz="1000" kern="1200" dirty="0"/>
        </a:p>
      </dsp:txBody>
      <dsp:txXfrm>
        <a:off x="6620551" y="3423279"/>
        <a:ext cx="975788" cy="637307"/>
      </dsp:txXfrm>
    </dsp:sp>
    <dsp:sp modelId="{390545F3-6CD4-4BB6-BF73-4DFF64C2E2DE}">
      <dsp:nvSpPr>
        <dsp:cNvPr id="0" name=""/>
        <dsp:cNvSpPr/>
      </dsp:nvSpPr>
      <dsp:spPr>
        <a:xfrm>
          <a:off x="7768484" y="3132666"/>
          <a:ext cx="660039" cy="270785"/>
        </a:xfrm>
        <a:custGeom>
          <a:avLst/>
          <a:gdLst/>
          <a:ahLst/>
          <a:cxnLst/>
          <a:rect l="0" t="0" r="0" b="0"/>
          <a:pathLst>
            <a:path>
              <a:moveTo>
                <a:pt x="0" y="0"/>
              </a:moveTo>
              <a:lnTo>
                <a:pt x="0" y="135392"/>
              </a:lnTo>
              <a:lnTo>
                <a:pt x="660039" y="135392"/>
              </a:lnTo>
              <a:lnTo>
                <a:pt x="660039" y="2707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10793D-745A-4ED4-BEA4-92AEAD3FD65F}">
      <dsp:nvSpPr>
        <dsp:cNvPr id="0" name=""/>
        <dsp:cNvSpPr/>
      </dsp:nvSpPr>
      <dsp:spPr>
        <a:xfrm>
          <a:off x="7920801" y="3403451"/>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Cloud Data Centre</a:t>
          </a:r>
          <a:endParaRPr lang="en-US" sz="1000" kern="1200" dirty="0"/>
        </a:p>
      </dsp:txBody>
      <dsp:txXfrm>
        <a:off x="7940629" y="3423279"/>
        <a:ext cx="975788" cy="637307"/>
      </dsp:txXfrm>
    </dsp:sp>
    <dsp:sp modelId="{514AABB2-8AB8-479D-9C2C-74B28E2F1E63}">
      <dsp:nvSpPr>
        <dsp:cNvPr id="0" name=""/>
        <dsp:cNvSpPr/>
      </dsp:nvSpPr>
      <dsp:spPr>
        <a:xfrm>
          <a:off x="7768484" y="2184918"/>
          <a:ext cx="1320078" cy="270785"/>
        </a:xfrm>
        <a:custGeom>
          <a:avLst/>
          <a:gdLst/>
          <a:ahLst/>
          <a:cxnLst/>
          <a:rect l="0" t="0" r="0" b="0"/>
          <a:pathLst>
            <a:path>
              <a:moveTo>
                <a:pt x="0" y="0"/>
              </a:moveTo>
              <a:lnTo>
                <a:pt x="0" y="135392"/>
              </a:lnTo>
              <a:lnTo>
                <a:pt x="1320078" y="135392"/>
              </a:lnTo>
              <a:lnTo>
                <a:pt x="1320078" y="2707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09FF9E-FEC8-42E0-B84B-6D4ADD53079B}">
      <dsp:nvSpPr>
        <dsp:cNvPr id="0" name=""/>
        <dsp:cNvSpPr/>
      </dsp:nvSpPr>
      <dsp:spPr>
        <a:xfrm>
          <a:off x="8580840" y="2455703"/>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b="1" kern="1200" dirty="0" smtClean="0">
              <a:cs typeface="B Mitra" panose="00000400000000000000" pitchFamily="2" charset="-78"/>
            </a:rPr>
            <a:t>سیستم‌های نرم‌افزاری و پلتفرم‌های تحلیلی</a:t>
          </a:r>
          <a:r>
            <a:rPr lang="fa-IR" sz="1000" b="1" kern="1200" dirty="0" smtClean="0">
              <a:solidFill>
                <a:schemeClr val="tx1"/>
              </a:solidFill>
              <a:cs typeface="B Mitra" panose="00000400000000000000" pitchFamily="2" charset="-78"/>
            </a:rPr>
            <a:t> </a:t>
          </a:r>
          <a:endParaRPr lang="fa-IR" sz="1000" b="1" kern="1200" dirty="0">
            <a:solidFill>
              <a:schemeClr val="tx1"/>
            </a:solidFill>
            <a:cs typeface="B Mitra" panose="00000400000000000000" pitchFamily="2" charset="-78"/>
          </a:endParaRPr>
        </a:p>
      </dsp:txBody>
      <dsp:txXfrm>
        <a:off x="8600668" y="2475531"/>
        <a:ext cx="975788" cy="637307"/>
      </dsp:txXfrm>
    </dsp:sp>
    <dsp:sp modelId="{FDA09312-DED7-41E8-B97A-26512160E137}">
      <dsp:nvSpPr>
        <dsp:cNvPr id="0" name=""/>
        <dsp:cNvSpPr/>
      </dsp:nvSpPr>
      <dsp:spPr>
        <a:xfrm>
          <a:off x="7768484" y="2184918"/>
          <a:ext cx="2640156" cy="270785"/>
        </a:xfrm>
        <a:custGeom>
          <a:avLst/>
          <a:gdLst/>
          <a:ahLst/>
          <a:cxnLst/>
          <a:rect l="0" t="0" r="0" b="0"/>
          <a:pathLst>
            <a:path>
              <a:moveTo>
                <a:pt x="0" y="0"/>
              </a:moveTo>
              <a:lnTo>
                <a:pt x="0" y="135392"/>
              </a:lnTo>
              <a:lnTo>
                <a:pt x="2640156" y="135392"/>
              </a:lnTo>
              <a:lnTo>
                <a:pt x="2640156" y="2707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DACC98-749D-476C-A54D-386062A2CC2E}">
      <dsp:nvSpPr>
        <dsp:cNvPr id="0" name=""/>
        <dsp:cNvSpPr/>
      </dsp:nvSpPr>
      <dsp:spPr>
        <a:xfrm>
          <a:off x="9900918" y="2455703"/>
          <a:ext cx="1015444" cy="6769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a-IR" sz="1000" b="1" kern="1200" smtClean="0">
              <a:cs typeface="B Mitra" panose="00000400000000000000" pitchFamily="2" charset="-78"/>
            </a:rPr>
            <a:t>ابزارهای ارتباط با کاربر</a:t>
          </a:r>
          <a:endParaRPr lang="fa-IR" sz="1000" b="1" kern="1200" dirty="0">
            <a:solidFill>
              <a:schemeClr val="tx1"/>
            </a:solidFill>
            <a:cs typeface="B Mitra" panose="00000400000000000000" pitchFamily="2" charset="-78"/>
          </a:endParaRPr>
        </a:p>
      </dsp:txBody>
      <dsp:txXfrm>
        <a:off x="9920746" y="2475531"/>
        <a:ext cx="975788" cy="6373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D16A1-3B34-48BB-867D-098A06047473}">
      <dsp:nvSpPr>
        <dsp:cNvPr id="0" name=""/>
        <dsp:cNvSpPr/>
      </dsp:nvSpPr>
      <dsp:spPr>
        <a:xfrm rot="5400000">
          <a:off x="1475406" y="-1458918"/>
          <a:ext cx="2119751" cy="507056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r" defTabSz="577850" rtl="1">
            <a:lnSpc>
              <a:spcPct val="90000"/>
            </a:lnSpc>
            <a:spcBef>
              <a:spcPct val="0"/>
            </a:spcBef>
            <a:spcAft>
              <a:spcPct val="15000"/>
            </a:spcAft>
            <a:buChar char="••"/>
          </a:pPr>
          <a:r>
            <a:rPr lang="ar-SA" sz="1300" b="1" u="none" kern="1200" dirty="0">
              <a:cs typeface="Mitra" panose="00000400000000000000" pitchFamily="2" charset="-78"/>
            </a:rPr>
            <a:t>سند راهبردی توسعه هوش مصنوعی تهیه و تصویب شده</a:t>
          </a:r>
          <a:endParaRPr lang="en-US" sz="1300" b="1" u="none" kern="1200" dirty="0">
            <a:cs typeface="Mitra" panose="00000400000000000000" pitchFamily="2" charset="-78"/>
          </a:endParaRPr>
        </a:p>
        <a:p>
          <a:pPr marL="114300" lvl="1" indent="-114300" algn="r" defTabSz="577850" rtl="1">
            <a:lnSpc>
              <a:spcPct val="90000"/>
            </a:lnSpc>
            <a:spcBef>
              <a:spcPct val="0"/>
            </a:spcBef>
            <a:spcAft>
              <a:spcPct val="15000"/>
            </a:spcAft>
            <a:buChar char="••"/>
          </a:pPr>
          <a:r>
            <a:rPr lang="ar-SA" sz="1300" b="1" u="none" kern="1200" dirty="0">
              <a:cs typeface="Mitra" panose="00000400000000000000" pitchFamily="2" charset="-78"/>
            </a:rPr>
            <a:t>بررسی و تصویب </a:t>
          </a:r>
          <a:r>
            <a:rPr lang="fa-IR" sz="1300" b="1" u="none" kern="1200" dirty="0">
              <a:cs typeface="Mitra" panose="00000400000000000000" pitchFamily="2" charset="-78"/>
            </a:rPr>
            <a:t>طرح‌هایی همچون «مدیریت داده‌ها و اطلاعات ملی»</a:t>
          </a:r>
          <a:endParaRPr lang="en-US" sz="1300" b="1" u="none" kern="1200" dirty="0">
            <a:cs typeface="Mitra" panose="00000400000000000000" pitchFamily="2" charset="-78"/>
          </a:endParaRPr>
        </a:p>
        <a:p>
          <a:pPr marL="114300" lvl="1" indent="-114300" algn="r" defTabSz="577850" rtl="1">
            <a:lnSpc>
              <a:spcPct val="90000"/>
            </a:lnSpc>
            <a:spcBef>
              <a:spcPct val="0"/>
            </a:spcBef>
            <a:spcAft>
              <a:spcPct val="15000"/>
            </a:spcAft>
            <a:buChar char="••"/>
          </a:pPr>
          <a:r>
            <a:rPr lang="fa-IR" sz="1300" b="1" u="none" kern="1200" dirty="0">
              <a:cs typeface="Mitra" panose="00000400000000000000" pitchFamily="2" charset="-78"/>
            </a:rPr>
            <a:t>تشکیل </a:t>
          </a:r>
          <a:r>
            <a:rPr lang="ar-SA" sz="1300" b="1" u="none" kern="1200" dirty="0">
              <a:cs typeface="Mitra" panose="00000400000000000000" pitchFamily="2" charset="-78"/>
            </a:rPr>
            <a:t>میزهای بررسی کاربردهای راه‌حل‌های هوش مصنوعی در حوزه حمل‌ونقل</a:t>
          </a:r>
          <a:endParaRPr lang="en-US" sz="1300" b="1" u="none" kern="1200" dirty="0">
            <a:cs typeface="Mitra" panose="00000400000000000000" pitchFamily="2" charset="-78"/>
          </a:endParaRPr>
        </a:p>
        <a:p>
          <a:pPr marL="114300" lvl="1" indent="-114300" algn="r" defTabSz="577850" rtl="1">
            <a:lnSpc>
              <a:spcPct val="90000"/>
            </a:lnSpc>
            <a:spcBef>
              <a:spcPct val="0"/>
            </a:spcBef>
            <a:spcAft>
              <a:spcPct val="15000"/>
            </a:spcAft>
            <a:buChar char="••"/>
          </a:pPr>
          <a:r>
            <a:rPr lang="ar-SA" sz="1300" b="1" u="none" kern="1200" dirty="0">
              <a:cs typeface="Mitra" panose="00000400000000000000" pitchFamily="2" charset="-78"/>
            </a:rPr>
            <a:t>بازیگران جدیدی همچون ستاد حوزه‌ی هوش مصنوعی در معاونت علمی ریاست جمهوری تشکیل شده</a:t>
          </a:r>
          <a:endParaRPr lang="en-US" sz="1300" b="1" u="none" kern="1200" dirty="0">
            <a:cs typeface="Mitra" panose="00000400000000000000" pitchFamily="2" charset="-78"/>
          </a:endParaRPr>
        </a:p>
        <a:p>
          <a:pPr marL="114300" lvl="1" indent="-114300" algn="r" defTabSz="577850" rtl="1">
            <a:lnSpc>
              <a:spcPct val="90000"/>
            </a:lnSpc>
            <a:spcBef>
              <a:spcPct val="0"/>
            </a:spcBef>
            <a:spcAft>
              <a:spcPct val="15000"/>
            </a:spcAft>
            <a:buChar char="••"/>
          </a:pPr>
          <a:r>
            <a:rPr lang="fa-IR" sz="1300" b="1" u="none" kern="1200" dirty="0">
              <a:cs typeface="Mitra" panose="00000400000000000000" pitchFamily="2" charset="-78"/>
            </a:rPr>
            <a:t>سرمایه گذاری و حمایت حاکمیت</a:t>
          </a:r>
          <a:endParaRPr lang="en-US" sz="1300" b="1" u="none" kern="1200" dirty="0">
            <a:cs typeface="Mitra" panose="00000400000000000000" pitchFamily="2" charset="-78"/>
          </a:endParaRPr>
        </a:p>
      </dsp:txBody>
      <dsp:txXfrm rot="-5400000">
        <a:off x="0" y="119966"/>
        <a:ext cx="4967086" cy="1912795"/>
      </dsp:txXfrm>
    </dsp:sp>
    <dsp:sp modelId="{1222C846-3A71-4AC7-B9D3-F39134AABA2A}">
      <dsp:nvSpPr>
        <dsp:cNvPr id="0" name=""/>
        <dsp:cNvSpPr/>
      </dsp:nvSpPr>
      <dsp:spPr>
        <a:xfrm>
          <a:off x="5040613" y="0"/>
          <a:ext cx="894319" cy="2156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ar-SA" sz="2000" kern="1200" dirty="0"/>
            <a:t>۱۴۰۳ </a:t>
          </a:r>
          <a:endParaRPr lang="en-US" sz="2000" kern="1200" dirty="0"/>
        </a:p>
      </dsp:txBody>
      <dsp:txXfrm>
        <a:off x="5084270" y="43657"/>
        <a:ext cx="807005" cy="2069166"/>
      </dsp:txXfrm>
    </dsp:sp>
    <dsp:sp modelId="{8B8D0811-7D3D-4424-89AE-F93AFECC8597}">
      <dsp:nvSpPr>
        <dsp:cNvPr id="0" name=""/>
        <dsp:cNvSpPr/>
      </dsp:nvSpPr>
      <dsp:spPr>
        <a:xfrm rot="5400000">
          <a:off x="1333535" y="930777"/>
          <a:ext cx="2409202" cy="5076273"/>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r" defTabSz="577850" rtl="1">
            <a:lnSpc>
              <a:spcPct val="90000"/>
            </a:lnSpc>
            <a:spcBef>
              <a:spcPct val="0"/>
            </a:spcBef>
            <a:spcAft>
              <a:spcPct val="15000"/>
            </a:spcAft>
            <a:buChar char="••"/>
          </a:pPr>
          <a:r>
            <a:rPr lang="ar-SA" sz="1300" b="1" u="none" kern="1200" dirty="0">
              <a:cs typeface="Mitra" panose="00000400000000000000" pitchFamily="2" charset="-78"/>
            </a:rPr>
            <a:t>تلاش برای ایجاد زیرساخت‌های لازم برای پیاده‌سازی هوش مصنوعی</a:t>
          </a:r>
          <a:endParaRPr lang="en-US" sz="1300" b="1" u="none" kern="1200" dirty="0">
            <a:cs typeface="Mitra" panose="00000400000000000000" pitchFamily="2" charset="-78"/>
          </a:endParaRPr>
        </a:p>
        <a:p>
          <a:pPr marL="114300" lvl="1" indent="-114300" algn="r" defTabSz="577850" rtl="1">
            <a:lnSpc>
              <a:spcPct val="90000"/>
            </a:lnSpc>
            <a:spcBef>
              <a:spcPct val="0"/>
            </a:spcBef>
            <a:spcAft>
              <a:spcPct val="15000"/>
            </a:spcAft>
            <a:buChar char="••"/>
          </a:pPr>
          <a:r>
            <a:rPr lang="fa-IR" sz="1300" b="1" u="none" kern="1200" dirty="0">
              <a:cs typeface="Mitra" panose="00000400000000000000" pitchFamily="2" charset="-78"/>
            </a:rPr>
            <a:t>اینترنت </a:t>
          </a:r>
          <a:r>
            <a:rPr lang="en-US" sz="1300" b="1" u="none" kern="1200" dirty="0">
              <a:cs typeface="Mitra" panose="00000400000000000000" pitchFamily="2" charset="-78"/>
            </a:rPr>
            <a:t>5G</a:t>
          </a:r>
        </a:p>
        <a:p>
          <a:pPr marL="114300" lvl="1" indent="-114300" algn="r" defTabSz="577850" rtl="1">
            <a:lnSpc>
              <a:spcPct val="90000"/>
            </a:lnSpc>
            <a:spcBef>
              <a:spcPct val="0"/>
            </a:spcBef>
            <a:spcAft>
              <a:spcPct val="15000"/>
            </a:spcAft>
            <a:buChar char="••"/>
          </a:pPr>
          <a:r>
            <a:rPr lang="ar-SA" sz="1300" b="1" u="none" kern="1200" dirty="0">
              <a:cs typeface="Mitra" panose="00000400000000000000" pitchFamily="2" charset="-78"/>
            </a:rPr>
            <a:t>تعداد محدودی از نسل اول الگوریتم‌ها و پردازش‌گرهای هوش مصنوعی موجب بهینه‌سازی خدمات حمل و نقل عمومی، از جمله اندازه‌ی بهینه ناوگان و کاهش زمان انتظار، و مدیریت هوشمند ترافیک شده‌اند. خودروهای الکتریکی و خودران سطح سه</a:t>
          </a:r>
          <a:endParaRPr lang="en-US" sz="1300" b="1" u="none" kern="1200" dirty="0">
            <a:cs typeface="Mitra" panose="00000400000000000000" pitchFamily="2" charset="-78"/>
          </a:endParaRPr>
        </a:p>
        <a:p>
          <a:pPr marL="114300" lvl="1" indent="-114300" algn="r" defTabSz="577850" rtl="1">
            <a:lnSpc>
              <a:spcPct val="90000"/>
            </a:lnSpc>
            <a:spcBef>
              <a:spcPct val="0"/>
            </a:spcBef>
            <a:spcAft>
              <a:spcPct val="15000"/>
            </a:spcAft>
            <a:buChar char="••"/>
          </a:pPr>
          <a:r>
            <a:rPr lang="fa-IR" sz="1300" b="1" u="none" kern="1200" dirty="0">
              <a:cs typeface="Mitra" panose="00000400000000000000" pitchFamily="2" charset="-78"/>
            </a:rPr>
            <a:t>نسل اول اپلیکیشن‌های موبایل </a:t>
          </a:r>
          <a:endParaRPr lang="en-US" sz="1300" b="1" u="none" kern="1200" dirty="0">
            <a:cs typeface="Mitra" panose="00000400000000000000" pitchFamily="2" charset="-78"/>
          </a:endParaRPr>
        </a:p>
        <a:p>
          <a:pPr marL="114300" lvl="1" indent="-114300" algn="r" defTabSz="577850" rtl="1">
            <a:lnSpc>
              <a:spcPct val="90000"/>
            </a:lnSpc>
            <a:spcBef>
              <a:spcPct val="0"/>
            </a:spcBef>
            <a:spcAft>
              <a:spcPct val="15000"/>
            </a:spcAft>
            <a:buChar char="••"/>
          </a:pPr>
          <a:r>
            <a:rPr lang="ar-SA" sz="1300" b="1" u="none" kern="1200" dirty="0">
              <a:cs typeface="Mitra" panose="00000400000000000000" pitchFamily="2" charset="-78"/>
            </a:rPr>
            <a:t>سیستم‌های پارکینگ هوشمند </a:t>
          </a:r>
          <a:endParaRPr lang="en-US" sz="1300" b="1" u="none" kern="1200" dirty="0">
            <a:cs typeface="Mitra" panose="00000400000000000000" pitchFamily="2" charset="-78"/>
          </a:endParaRPr>
        </a:p>
      </dsp:txBody>
      <dsp:txXfrm rot="-5400000">
        <a:off x="0" y="2381920"/>
        <a:ext cx="4958665" cy="2173986"/>
      </dsp:txXfrm>
    </dsp:sp>
    <dsp:sp modelId="{BDD592E5-C26E-4CB1-9D56-EDFB012819E3}">
      <dsp:nvSpPr>
        <dsp:cNvPr id="0" name=""/>
        <dsp:cNvSpPr/>
      </dsp:nvSpPr>
      <dsp:spPr>
        <a:xfrm>
          <a:off x="5070225" y="2277540"/>
          <a:ext cx="863323" cy="2156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ar-SA" sz="2000" kern="1200" dirty="0"/>
            <a:t>۱۴۰</a:t>
          </a:r>
          <a:r>
            <a:rPr lang="fa-IR" sz="2000" kern="1200" dirty="0"/>
            <a:t>۴</a:t>
          </a:r>
          <a:r>
            <a:rPr lang="ar-SA" sz="2000" kern="1200" dirty="0"/>
            <a:t> </a:t>
          </a:r>
          <a:endParaRPr lang="en-US" sz="2000" kern="1200" dirty="0"/>
        </a:p>
      </dsp:txBody>
      <dsp:txXfrm>
        <a:off x="5112369" y="2319684"/>
        <a:ext cx="779035" cy="20721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D16A1-3B34-48BB-867D-098A06047473}">
      <dsp:nvSpPr>
        <dsp:cNvPr id="0" name=""/>
        <dsp:cNvSpPr/>
      </dsp:nvSpPr>
      <dsp:spPr>
        <a:xfrm rot="5400000">
          <a:off x="1300417" y="-1281148"/>
          <a:ext cx="2469730" cy="507056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r" defTabSz="622300" rtl="1">
            <a:lnSpc>
              <a:spcPct val="90000"/>
            </a:lnSpc>
            <a:spcBef>
              <a:spcPct val="0"/>
            </a:spcBef>
            <a:spcAft>
              <a:spcPct val="15000"/>
            </a:spcAft>
            <a:buChar char="••"/>
          </a:pPr>
          <a:r>
            <a:rPr lang="ar-SA" sz="1400" b="1" u="none" kern="1200" dirty="0">
              <a:cs typeface="Mitra" panose="00000400000000000000" pitchFamily="2" charset="-78"/>
            </a:rPr>
            <a:t>هزاران متخصص هوش مصنوعی، مدیریت ترافیک و حمل و نقل هوشمند</a:t>
          </a:r>
          <a:endParaRPr lang="en-US" sz="1400" b="1" u="none" kern="1200" dirty="0">
            <a:cs typeface="Mitra" panose="00000400000000000000" pitchFamily="2" charset="-78"/>
          </a:endParaRPr>
        </a:p>
        <a:p>
          <a:pPr marL="114300" lvl="1" indent="-114300" algn="r" defTabSz="622300" rtl="1">
            <a:lnSpc>
              <a:spcPct val="90000"/>
            </a:lnSpc>
            <a:spcBef>
              <a:spcPct val="0"/>
            </a:spcBef>
            <a:spcAft>
              <a:spcPct val="15000"/>
            </a:spcAft>
            <a:buChar char="••"/>
          </a:pPr>
          <a:r>
            <a:rPr lang="fa-IR" sz="1400" b="1" u="none" kern="1200" dirty="0">
              <a:cs typeface="Mitra" panose="00000400000000000000" pitchFamily="2" charset="-78"/>
            </a:rPr>
            <a:t>ظهور</a:t>
          </a:r>
          <a:r>
            <a:rPr lang="ar-SA" sz="1400" b="1" u="none" kern="1200" dirty="0">
              <a:cs typeface="Mitra" panose="00000400000000000000" pitchFamily="2" charset="-78"/>
            </a:rPr>
            <a:t> مراکز علمی، و استارت‌آپ‌ها</a:t>
          </a:r>
          <a:r>
            <a:rPr lang="fa-IR" sz="1400" b="1" u="none" kern="1200" dirty="0">
              <a:cs typeface="Mitra" panose="00000400000000000000" pitchFamily="2" charset="-78"/>
            </a:rPr>
            <a:t> </a:t>
          </a:r>
          <a:r>
            <a:rPr lang="ar-SA" sz="1400" b="1" u="none" kern="1200" dirty="0">
              <a:cs typeface="Mitra" panose="00000400000000000000" pitchFamily="2" charset="-78"/>
            </a:rPr>
            <a:t>و شرکت‌های دانش بنیان</a:t>
          </a:r>
          <a:endParaRPr lang="en-US" sz="1400" b="1" u="none" kern="1200" dirty="0">
            <a:cs typeface="Mitra" panose="00000400000000000000" pitchFamily="2" charset="-78"/>
          </a:endParaRPr>
        </a:p>
        <a:p>
          <a:pPr marL="114300" lvl="1" indent="-114300" algn="r" defTabSz="622300" rtl="1">
            <a:lnSpc>
              <a:spcPct val="90000"/>
            </a:lnSpc>
            <a:spcBef>
              <a:spcPct val="0"/>
            </a:spcBef>
            <a:spcAft>
              <a:spcPct val="15000"/>
            </a:spcAft>
            <a:buChar char="••"/>
          </a:pPr>
          <a:r>
            <a:rPr lang="fa-IR" sz="1400" b="1" u="none" kern="1200" dirty="0">
              <a:cs typeface="Mitra" panose="00000400000000000000" pitchFamily="2" charset="-78"/>
            </a:rPr>
            <a:t>ثبت اختراغات</a:t>
          </a:r>
          <a:endParaRPr lang="en-US" sz="1400" b="1" u="none" kern="1200" dirty="0">
            <a:cs typeface="Mitra" panose="00000400000000000000" pitchFamily="2" charset="-78"/>
          </a:endParaRPr>
        </a:p>
        <a:p>
          <a:pPr marL="114300" lvl="1" indent="-114300" algn="r" defTabSz="622300" rtl="1">
            <a:lnSpc>
              <a:spcPct val="90000"/>
            </a:lnSpc>
            <a:spcBef>
              <a:spcPct val="0"/>
            </a:spcBef>
            <a:spcAft>
              <a:spcPct val="15000"/>
            </a:spcAft>
            <a:buChar char="••"/>
          </a:pPr>
          <a:r>
            <a:rPr lang="fa-IR" sz="1400" b="1" u="none" kern="1200" dirty="0">
              <a:cs typeface="Mitra" panose="00000400000000000000" pitchFamily="2" charset="-78"/>
            </a:rPr>
            <a:t>حمایت صحیح شهرداری‌ها و دولت</a:t>
          </a:r>
          <a:endParaRPr lang="en-US" sz="1400" b="1" u="none" kern="1200" dirty="0">
            <a:cs typeface="Mitra" panose="00000400000000000000" pitchFamily="2" charset="-78"/>
          </a:endParaRPr>
        </a:p>
        <a:p>
          <a:pPr marL="114300" lvl="1" indent="-114300" algn="r" defTabSz="622300" rtl="1">
            <a:lnSpc>
              <a:spcPct val="90000"/>
            </a:lnSpc>
            <a:spcBef>
              <a:spcPct val="0"/>
            </a:spcBef>
            <a:spcAft>
              <a:spcPct val="15000"/>
            </a:spcAft>
            <a:buChar char="••"/>
          </a:pPr>
          <a:r>
            <a:rPr lang="fa-IR" sz="1400" b="1" u="none" kern="1200" dirty="0">
              <a:cs typeface="Mitra" panose="00000400000000000000" pitchFamily="2" charset="-78"/>
            </a:rPr>
            <a:t>برگزاری نمایشگاه‌ها و همایش‌ها و جوایز برای مخترعین</a:t>
          </a:r>
          <a:endParaRPr lang="en-US" sz="1400" b="1" u="none" kern="1200" dirty="0">
            <a:cs typeface="Mitra" panose="00000400000000000000" pitchFamily="2" charset="-78"/>
          </a:endParaRPr>
        </a:p>
        <a:p>
          <a:pPr marL="114300" lvl="1" indent="-114300" algn="r" defTabSz="622300" rtl="1">
            <a:lnSpc>
              <a:spcPct val="90000"/>
            </a:lnSpc>
            <a:spcBef>
              <a:spcPct val="0"/>
            </a:spcBef>
            <a:spcAft>
              <a:spcPct val="15000"/>
            </a:spcAft>
            <a:buChar char="••"/>
          </a:pPr>
          <a:r>
            <a:rPr lang="fa-IR" sz="1400" b="1" u="none" kern="1200" dirty="0">
              <a:cs typeface="Mitra" panose="00000400000000000000" pitchFamily="2" charset="-78"/>
            </a:rPr>
            <a:t>بهبود نسبی تجربه </a:t>
          </a:r>
          <a:r>
            <a:rPr lang="fa-IR" sz="1400" b="1" u="none" kern="1200" dirty="0" smtClean="0">
              <a:cs typeface="Mitra" panose="00000400000000000000" pitchFamily="2" charset="-78"/>
            </a:rPr>
            <a:t>رانندگی </a:t>
          </a:r>
          <a:r>
            <a:rPr lang="fa-IR" sz="1400" b="1" u="none" kern="1200" dirty="0">
              <a:cs typeface="Mitra" panose="00000400000000000000" pitchFamily="2" charset="-78"/>
            </a:rPr>
            <a:t>و کاهش تصادفات و جرائم</a:t>
          </a:r>
          <a:endParaRPr lang="en-US" sz="1400" b="1" u="none" kern="1200" dirty="0">
            <a:cs typeface="Mitra" panose="00000400000000000000" pitchFamily="2" charset="-78"/>
          </a:endParaRPr>
        </a:p>
      </dsp:txBody>
      <dsp:txXfrm rot="-5400000">
        <a:off x="0" y="139831"/>
        <a:ext cx="4950002" cy="2228606"/>
      </dsp:txXfrm>
    </dsp:sp>
    <dsp:sp modelId="{1222C846-3A71-4AC7-B9D3-F39134AABA2A}">
      <dsp:nvSpPr>
        <dsp:cNvPr id="0" name=""/>
        <dsp:cNvSpPr/>
      </dsp:nvSpPr>
      <dsp:spPr>
        <a:xfrm>
          <a:off x="5040613" y="0"/>
          <a:ext cx="894319" cy="25125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ar-SA" sz="2100" kern="1200" dirty="0"/>
            <a:t>۱۴۰</a:t>
          </a:r>
          <a:r>
            <a:rPr lang="fa-IR" sz="2100" kern="1200" dirty="0"/>
            <a:t>۵</a:t>
          </a:r>
          <a:r>
            <a:rPr lang="ar-SA" sz="2100" kern="1200" dirty="0"/>
            <a:t> </a:t>
          </a:r>
          <a:endParaRPr lang="en-US" sz="2100" kern="1200" dirty="0"/>
        </a:p>
      </dsp:txBody>
      <dsp:txXfrm>
        <a:off x="5084270" y="43657"/>
        <a:ext cx="807005" cy="2425209"/>
      </dsp:txXfrm>
    </dsp:sp>
    <dsp:sp modelId="{8DFD70FF-FD60-4C36-B496-541BC68DE50D}">
      <dsp:nvSpPr>
        <dsp:cNvPr id="0" name=""/>
        <dsp:cNvSpPr/>
      </dsp:nvSpPr>
      <dsp:spPr>
        <a:xfrm>
          <a:off x="5820" y="2638275"/>
          <a:ext cx="5959549" cy="2512523"/>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r" defTabSz="711200" rtl="1">
            <a:lnSpc>
              <a:spcPct val="90000"/>
            </a:lnSpc>
            <a:spcBef>
              <a:spcPct val="0"/>
            </a:spcBef>
            <a:spcAft>
              <a:spcPct val="35000"/>
            </a:spcAft>
          </a:pPr>
          <a:endParaRPr lang="fa-IR" sz="1600" kern="1200" dirty="0" smtClean="0">
            <a:solidFill>
              <a:schemeClr val="tx1"/>
            </a:solidFill>
            <a:cs typeface="Mitra" panose="00000400000000000000" pitchFamily="2" charset="-78"/>
          </a:endParaRPr>
        </a:p>
        <a:p>
          <a:pPr lvl="0" algn="r" defTabSz="711200" rtl="1">
            <a:lnSpc>
              <a:spcPct val="90000"/>
            </a:lnSpc>
            <a:spcBef>
              <a:spcPct val="0"/>
            </a:spcBef>
            <a:spcAft>
              <a:spcPct val="35000"/>
            </a:spcAft>
          </a:pPr>
          <a:r>
            <a:rPr lang="fa-IR" sz="1600" kern="1200" dirty="0" smtClean="0">
              <a:solidFill>
                <a:schemeClr val="tx1"/>
              </a:solidFill>
              <a:cs typeface="Mitra" panose="00000400000000000000" pitchFamily="2" charset="-78"/>
            </a:rPr>
            <a:t>از </a:t>
          </a:r>
          <a:r>
            <a:rPr lang="fa-IR" sz="1600" kern="1200" dirty="0">
              <a:solidFill>
                <a:schemeClr val="tx1"/>
              </a:solidFill>
              <a:cs typeface="Mitra" panose="00000400000000000000" pitchFamily="2" charset="-78"/>
            </a:rPr>
            <a:t>جمله اختراعات در این سال:</a:t>
          </a:r>
        </a:p>
        <a:p>
          <a:pPr lvl="0" algn="r" defTabSz="711200" rtl="1">
            <a:lnSpc>
              <a:spcPct val="90000"/>
            </a:lnSpc>
            <a:spcBef>
              <a:spcPct val="0"/>
            </a:spcBef>
            <a:spcAft>
              <a:spcPct val="35000"/>
            </a:spcAft>
          </a:pPr>
          <a:r>
            <a:rPr lang="ar-SA" sz="1600" kern="1200" dirty="0">
              <a:solidFill>
                <a:schemeClr val="tx1"/>
              </a:solidFill>
              <a:cs typeface="Mitra" panose="00000400000000000000" pitchFamily="2" charset="-78"/>
            </a:rPr>
            <a:t>الگوریتم‌های قدرتمند هوش مصنوعی به منظور مدیریت ناوگان حمل و نقل شهری و پردازش داده‌ </a:t>
          </a:r>
          <a:endParaRPr lang="fa-IR" sz="1600" kern="1200" dirty="0">
            <a:solidFill>
              <a:schemeClr val="tx1"/>
            </a:solidFill>
            <a:cs typeface="Mitra" panose="00000400000000000000" pitchFamily="2" charset="-78"/>
          </a:endParaRPr>
        </a:p>
        <a:p>
          <a:pPr lvl="0" algn="r" defTabSz="711200" rtl="1">
            <a:lnSpc>
              <a:spcPct val="90000"/>
            </a:lnSpc>
            <a:spcBef>
              <a:spcPct val="0"/>
            </a:spcBef>
            <a:spcAft>
              <a:spcPct val="35000"/>
            </a:spcAft>
          </a:pPr>
          <a:r>
            <a:rPr lang="ar-SA" sz="1600" kern="1200" dirty="0">
              <a:solidFill>
                <a:schemeClr val="tx1"/>
              </a:solidFill>
              <a:cs typeface="Mitra" panose="00000400000000000000" pitchFamily="2" charset="-78"/>
            </a:rPr>
            <a:t>اپلیکیشن‌های طراحی سفر بهینه‌سازی شده برای شهروندان (اپلیکیشن‌ها به اطلاعات اتوبوس‌ها، قطارهای مترو، از جمله زمان رسیدن و سطح ازدحام و همچنین ترافیک مسیرها متصل هستند)</a:t>
          </a:r>
          <a:endParaRPr lang="fa-IR" sz="1600" kern="1200" dirty="0">
            <a:solidFill>
              <a:schemeClr val="tx1"/>
            </a:solidFill>
            <a:cs typeface="Mitra" panose="00000400000000000000" pitchFamily="2" charset="-78"/>
          </a:endParaRPr>
        </a:p>
        <a:p>
          <a:pPr lvl="0" algn="r" defTabSz="711200" rtl="1">
            <a:lnSpc>
              <a:spcPct val="90000"/>
            </a:lnSpc>
            <a:spcBef>
              <a:spcPct val="0"/>
            </a:spcBef>
            <a:spcAft>
              <a:spcPct val="35000"/>
            </a:spcAft>
          </a:pPr>
          <a:r>
            <a:rPr lang="ar-SA" sz="1600" kern="1200" dirty="0">
              <a:solidFill>
                <a:schemeClr val="tx1"/>
              </a:solidFill>
              <a:cs typeface="Mitra" panose="00000400000000000000" pitchFamily="2" charset="-78"/>
            </a:rPr>
            <a:t>سنسورها و تراشه‌‌های نسل جدید </a:t>
          </a:r>
          <a:endParaRPr lang="en-US" sz="1600" kern="1200" dirty="0">
            <a:solidFill>
              <a:schemeClr val="tx1"/>
            </a:solidFill>
            <a:cs typeface="Mitra" panose="00000400000000000000" pitchFamily="2" charset="-78"/>
          </a:endParaRPr>
        </a:p>
        <a:p>
          <a:pPr lvl="0" algn="r" defTabSz="711200">
            <a:lnSpc>
              <a:spcPct val="90000"/>
            </a:lnSpc>
            <a:spcBef>
              <a:spcPct val="0"/>
            </a:spcBef>
            <a:spcAft>
              <a:spcPct val="35000"/>
            </a:spcAft>
          </a:pPr>
          <a:r>
            <a:rPr lang="en-US" sz="1600" kern="1200" dirty="0">
              <a:solidFill>
                <a:schemeClr val="tx1"/>
              </a:solidFill>
              <a:cs typeface="Mitra" panose="00000400000000000000" pitchFamily="2" charset="-78"/>
            </a:rPr>
            <a:t>CPU</a:t>
          </a:r>
          <a:r>
            <a:rPr lang="fa-IR" sz="1600" kern="1200" dirty="0">
              <a:solidFill>
                <a:schemeClr val="tx1"/>
              </a:solidFill>
              <a:cs typeface="Mitra" panose="00000400000000000000" pitchFamily="2" charset="-78"/>
            </a:rPr>
            <a:t>، </a:t>
          </a:r>
          <a:r>
            <a:rPr lang="en-US" sz="1600" kern="1200" dirty="0">
              <a:solidFill>
                <a:schemeClr val="tx1"/>
              </a:solidFill>
              <a:cs typeface="Mitra" panose="00000400000000000000" pitchFamily="2" charset="-78"/>
            </a:rPr>
            <a:t>GPU</a:t>
          </a:r>
          <a:r>
            <a:rPr lang="fa-IR" sz="1600" kern="1200" dirty="0">
              <a:solidFill>
                <a:schemeClr val="tx1"/>
              </a:solidFill>
              <a:cs typeface="Mitra" panose="00000400000000000000" pitchFamily="2" charset="-78"/>
            </a:rPr>
            <a:t> و </a:t>
          </a:r>
          <a:r>
            <a:rPr lang="en-US" sz="1600" kern="1200" dirty="0">
              <a:solidFill>
                <a:schemeClr val="tx1"/>
              </a:solidFill>
              <a:cs typeface="Mitra" panose="00000400000000000000" pitchFamily="2" charset="-78"/>
            </a:rPr>
            <a:t>FPGA </a:t>
          </a:r>
          <a:endParaRPr lang="fa-IR" sz="1600" kern="1200" dirty="0">
            <a:solidFill>
              <a:schemeClr val="tx1"/>
            </a:solidFill>
            <a:cs typeface="Mitra" panose="00000400000000000000" pitchFamily="2" charset="-78"/>
          </a:endParaRPr>
        </a:p>
      </dsp:txBody>
      <dsp:txXfrm>
        <a:off x="128471" y="2760926"/>
        <a:ext cx="5714247" cy="22672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D16A1-3B34-48BB-867D-098A06047473}">
      <dsp:nvSpPr>
        <dsp:cNvPr id="0" name=""/>
        <dsp:cNvSpPr/>
      </dsp:nvSpPr>
      <dsp:spPr>
        <a:xfrm rot="5400000">
          <a:off x="1475406" y="-1458918"/>
          <a:ext cx="2119751" cy="507056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533400" rtl="1">
            <a:lnSpc>
              <a:spcPct val="100000"/>
            </a:lnSpc>
            <a:spcBef>
              <a:spcPct val="0"/>
            </a:spcBef>
            <a:spcAft>
              <a:spcPct val="15000"/>
            </a:spcAft>
            <a:buChar char="••"/>
          </a:pPr>
          <a:r>
            <a:rPr lang="ar-SA" sz="1200" b="1" i="0" kern="1200" dirty="0">
              <a:cs typeface="Mitra" panose="00000400000000000000" pitchFamily="2" charset="-78"/>
            </a:rPr>
            <a:t>به کارگیری خودروهای خودران سطح سوم در حمل و نقل عمومی شهری</a:t>
          </a:r>
          <a:endParaRPr lang="en-US" sz="1200" b="1" i="0" u="none" kern="1200" dirty="0">
            <a:cs typeface="Mitra" panose="00000400000000000000" pitchFamily="2" charset="-78"/>
          </a:endParaRPr>
        </a:p>
        <a:p>
          <a:pPr marL="114300" lvl="1" indent="-114300" algn="just" defTabSz="533400" rtl="1">
            <a:lnSpc>
              <a:spcPct val="100000"/>
            </a:lnSpc>
            <a:spcBef>
              <a:spcPct val="0"/>
            </a:spcBef>
            <a:spcAft>
              <a:spcPct val="15000"/>
            </a:spcAft>
            <a:buChar char="••"/>
          </a:pPr>
          <a:r>
            <a:rPr lang="fa-IR" sz="1200" b="1" i="0" kern="1200" dirty="0">
              <a:cs typeface="Mitra" panose="00000400000000000000" pitchFamily="2" charset="-78"/>
            </a:rPr>
            <a:t>نگرانی‌ها برای از دست دادن شغل میلیون‌ها شاغل از جمله رانندگان کامیون‌های سنگین، پیک‌ها و رانندگان اتوبوس</a:t>
          </a:r>
          <a:endParaRPr lang="en-US" sz="1200" b="1" i="0" u="none" kern="1200" dirty="0">
            <a:cs typeface="Mitra" panose="00000400000000000000" pitchFamily="2" charset="-78"/>
          </a:endParaRPr>
        </a:p>
        <a:p>
          <a:pPr marL="114300" lvl="1" indent="-114300" algn="just" defTabSz="533400" rtl="1">
            <a:lnSpc>
              <a:spcPct val="100000"/>
            </a:lnSpc>
            <a:spcBef>
              <a:spcPct val="0"/>
            </a:spcBef>
            <a:spcAft>
              <a:spcPct val="15000"/>
            </a:spcAft>
            <a:buChar char="••"/>
          </a:pPr>
          <a:r>
            <a:rPr lang="fa-IR" sz="1200" b="1" i="0" u="none" kern="1200" dirty="0">
              <a:cs typeface="Mitra" panose="00000400000000000000" pitchFamily="2" charset="-78"/>
            </a:rPr>
            <a:t>نگرانی‌ها راجع به قوانین و مقررات خودران‌ها</a:t>
          </a:r>
          <a:endParaRPr lang="en-US" sz="1200" b="1" i="0" u="none" kern="1200" dirty="0">
            <a:cs typeface="Mitra" panose="00000400000000000000" pitchFamily="2" charset="-78"/>
          </a:endParaRPr>
        </a:p>
        <a:p>
          <a:pPr marL="114300" lvl="1" indent="-114300" algn="just" defTabSz="533400" rtl="1">
            <a:lnSpc>
              <a:spcPct val="100000"/>
            </a:lnSpc>
            <a:spcBef>
              <a:spcPct val="0"/>
            </a:spcBef>
            <a:spcAft>
              <a:spcPct val="15000"/>
            </a:spcAft>
            <a:buChar char="••"/>
          </a:pPr>
          <a:r>
            <a:rPr lang="fa-IR" sz="1200" b="1" i="0" u="none" kern="1200" dirty="0">
              <a:cs typeface="Mitra" panose="00000400000000000000" pitchFamily="2" charset="-78"/>
            </a:rPr>
            <a:t>حملات سایبری متعدد و جرائم اینترنتی</a:t>
          </a:r>
          <a:endParaRPr lang="en-US" sz="1200" b="1" i="0" u="none" kern="1200" dirty="0">
            <a:cs typeface="Mitra" panose="00000400000000000000" pitchFamily="2" charset="-78"/>
          </a:endParaRPr>
        </a:p>
        <a:p>
          <a:pPr marL="114300" lvl="1" indent="-114300" algn="just" defTabSz="533400" rtl="1">
            <a:lnSpc>
              <a:spcPct val="100000"/>
            </a:lnSpc>
            <a:spcBef>
              <a:spcPct val="0"/>
            </a:spcBef>
            <a:spcAft>
              <a:spcPct val="15000"/>
            </a:spcAft>
            <a:buChar char="••"/>
          </a:pPr>
          <a:r>
            <a:rPr lang="fa-IR" sz="1200" b="1" i="0" u="none" kern="1200" dirty="0">
              <a:cs typeface="Mitra" panose="00000400000000000000" pitchFamily="2" charset="-78"/>
            </a:rPr>
            <a:t>ورود نهاد‌های قانون‌گذار و امنیتی و سخت‌گیری راجع به </a:t>
          </a:r>
          <a:r>
            <a:rPr lang="fa-IR" sz="1200" b="1" i="0" kern="1200" dirty="0">
              <a:cs typeface="Mitra" panose="00000400000000000000" pitchFamily="2" charset="-78"/>
            </a:rPr>
            <a:t>قوانین مربوط به اشتراک داده و مجازات جرائم اینترنت </a:t>
          </a:r>
          <a:endParaRPr lang="en-US" sz="1200" b="1" i="0" u="none" kern="1200" dirty="0">
            <a:cs typeface="Mitra" panose="00000400000000000000" pitchFamily="2" charset="-78"/>
          </a:endParaRPr>
        </a:p>
      </dsp:txBody>
      <dsp:txXfrm rot="-5400000">
        <a:off x="0" y="119966"/>
        <a:ext cx="4967086" cy="1912795"/>
      </dsp:txXfrm>
    </dsp:sp>
    <dsp:sp modelId="{1222C846-3A71-4AC7-B9D3-F39134AABA2A}">
      <dsp:nvSpPr>
        <dsp:cNvPr id="0" name=""/>
        <dsp:cNvSpPr/>
      </dsp:nvSpPr>
      <dsp:spPr>
        <a:xfrm>
          <a:off x="5040613" y="0"/>
          <a:ext cx="894319" cy="2156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ar-SA" sz="2000" kern="1200" dirty="0"/>
            <a:t>۱۴۰</a:t>
          </a:r>
          <a:r>
            <a:rPr lang="fa-IR" sz="2000" kern="1200" dirty="0"/>
            <a:t>۶</a:t>
          </a:r>
          <a:r>
            <a:rPr lang="ar-SA" sz="2000" kern="1200" dirty="0"/>
            <a:t> </a:t>
          </a:r>
          <a:endParaRPr lang="en-US" sz="2000" kern="1200" dirty="0"/>
        </a:p>
      </dsp:txBody>
      <dsp:txXfrm>
        <a:off x="5084270" y="43657"/>
        <a:ext cx="807005" cy="2069166"/>
      </dsp:txXfrm>
    </dsp:sp>
    <dsp:sp modelId="{8B8D0811-7D3D-4424-89AE-F93AFECC8597}">
      <dsp:nvSpPr>
        <dsp:cNvPr id="0" name=""/>
        <dsp:cNvSpPr/>
      </dsp:nvSpPr>
      <dsp:spPr>
        <a:xfrm rot="5400000">
          <a:off x="1333535" y="930777"/>
          <a:ext cx="2409202" cy="5076273"/>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r" defTabSz="711200" rtl="1">
            <a:lnSpc>
              <a:spcPct val="90000"/>
            </a:lnSpc>
            <a:spcBef>
              <a:spcPct val="0"/>
            </a:spcBef>
            <a:spcAft>
              <a:spcPct val="15000"/>
            </a:spcAft>
            <a:buChar char="••"/>
          </a:pPr>
          <a:r>
            <a:rPr lang="ar-SA" sz="1600" b="1" kern="1200" dirty="0">
              <a:cs typeface="Mitra" panose="00000400000000000000" pitchFamily="2" charset="-78"/>
            </a:rPr>
            <a:t>ورود وسایل نقلیه خودران سطح چهارم و پنجم (کاملا خودران) حمل و نقل عمومی</a:t>
          </a:r>
          <a:endParaRPr lang="en-US" sz="1600" b="1" u="none" kern="1200" dirty="0">
            <a:cs typeface="Mitra" panose="00000400000000000000" pitchFamily="2" charset="-78"/>
          </a:endParaRPr>
        </a:p>
        <a:p>
          <a:pPr marL="171450" lvl="1" indent="-171450" algn="r" defTabSz="711200" rtl="1">
            <a:lnSpc>
              <a:spcPct val="90000"/>
            </a:lnSpc>
            <a:spcBef>
              <a:spcPct val="0"/>
            </a:spcBef>
            <a:spcAft>
              <a:spcPct val="15000"/>
            </a:spcAft>
            <a:buChar char="••"/>
          </a:pPr>
          <a:r>
            <a:rPr lang="ar-SA" sz="1600" kern="1200" dirty="0">
              <a:cs typeface="Mitra" panose="00000400000000000000" pitchFamily="2" charset="-78"/>
            </a:rPr>
            <a:t>ارائه خدمات حمل و نقل یکپارچه و بدون واسطه به کاربران</a:t>
          </a:r>
          <a:r>
            <a:rPr lang="fa-IR" sz="1600" kern="1200" dirty="0">
              <a:cs typeface="Mitra" panose="00000400000000000000" pitchFamily="2" charset="-78"/>
            </a:rPr>
            <a:t> ‌</a:t>
          </a:r>
          <a:r>
            <a:rPr lang="en-US" sz="1600" kern="1200" dirty="0">
              <a:cs typeface="Mitra" panose="00000400000000000000" pitchFamily="2" charset="-78"/>
            </a:rPr>
            <a:t>(</a:t>
          </a:r>
          <a:r>
            <a:rPr lang="en-US" sz="1600" kern="1200" dirty="0" err="1">
              <a:cs typeface="Mitra" panose="00000400000000000000" pitchFamily="2" charset="-78"/>
            </a:rPr>
            <a:t>MaaS</a:t>
          </a:r>
          <a:r>
            <a:rPr lang="en-US" sz="1600" kern="1200" dirty="0">
              <a:cs typeface="Mitra" panose="00000400000000000000" pitchFamily="2" charset="-78"/>
            </a:rPr>
            <a:t>)</a:t>
          </a:r>
          <a:r>
            <a:rPr lang="fa-IR" sz="1600" kern="1200" dirty="0">
              <a:cs typeface="Mitra" panose="00000400000000000000" pitchFamily="2" charset="-78"/>
            </a:rPr>
            <a:t> </a:t>
          </a:r>
          <a:endParaRPr lang="en-US" sz="1600" b="1" u="none" kern="1200" dirty="0">
            <a:cs typeface="Mitra" panose="00000400000000000000" pitchFamily="2" charset="-78"/>
          </a:endParaRPr>
        </a:p>
        <a:p>
          <a:pPr marL="171450" lvl="1" indent="-171450" algn="r" defTabSz="711200" rtl="1">
            <a:lnSpc>
              <a:spcPct val="90000"/>
            </a:lnSpc>
            <a:spcBef>
              <a:spcPct val="0"/>
            </a:spcBef>
            <a:spcAft>
              <a:spcPct val="15000"/>
            </a:spcAft>
            <a:buChar char="••"/>
          </a:pPr>
          <a:r>
            <a:rPr lang="fa-IR" sz="1600" b="1" u="none" kern="1200" dirty="0">
              <a:cs typeface="Mitra" panose="00000400000000000000" pitchFamily="2" charset="-78"/>
            </a:rPr>
            <a:t>پیاده سازی کامل دولت الکترونیک</a:t>
          </a:r>
          <a:endParaRPr lang="en-US" sz="1600" b="1" u="none" kern="1200" dirty="0">
            <a:cs typeface="Mitra" panose="00000400000000000000" pitchFamily="2" charset="-78"/>
          </a:endParaRPr>
        </a:p>
        <a:p>
          <a:pPr marL="171450" lvl="1" indent="-171450" algn="r" defTabSz="711200" rtl="1">
            <a:lnSpc>
              <a:spcPct val="90000"/>
            </a:lnSpc>
            <a:spcBef>
              <a:spcPct val="0"/>
            </a:spcBef>
            <a:spcAft>
              <a:spcPct val="15000"/>
            </a:spcAft>
            <a:buChar char="••"/>
          </a:pPr>
          <a:r>
            <a:rPr lang="fa-IR" sz="1600" b="1" u="none" kern="1200" dirty="0">
              <a:cs typeface="Mitra" panose="00000400000000000000" pitchFamily="2" charset="-78"/>
            </a:rPr>
            <a:t>افزایش چشم‌گیر دور کاری،‌ کسب و کارهای برخط و دور خرید</a:t>
          </a:r>
          <a:endParaRPr lang="en-US" sz="1600" b="1" u="none" kern="1200" dirty="0">
            <a:cs typeface="Mitra" panose="00000400000000000000" pitchFamily="2" charset="-78"/>
          </a:endParaRPr>
        </a:p>
        <a:p>
          <a:pPr marL="171450" lvl="1" indent="-171450" algn="r" defTabSz="711200" rtl="1">
            <a:lnSpc>
              <a:spcPct val="90000"/>
            </a:lnSpc>
            <a:spcBef>
              <a:spcPct val="0"/>
            </a:spcBef>
            <a:spcAft>
              <a:spcPct val="15000"/>
            </a:spcAft>
            <a:buChar char="••"/>
          </a:pPr>
          <a:r>
            <a:rPr lang="ar-SA" sz="1600" kern="1200" dirty="0">
              <a:cs typeface="Mitra" panose="00000400000000000000" pitchFamily="2" charset="-78"/>
            </a:rPr>
            <a:t>مقاومت و مخالفت در برابر تغییردر میان ذی‌نفعان </a:t>
          </a:r>
          <a:endParaRPr lang="en-US" sz="1600" b="1" u="none" kern="1200" dirty="0">
            <a:cs typeface="Mitra" panose="00000400000000000000" pitchFamily="2" charset="-78"/>
          </a:endParaRPr>
        </a:p>
      </dsp:txBody>
      <dsp:txXfrm rot="-5400000">
        <a:off x="0" y="2381920"/>
        <a:ext cx="4958665" cy="2173986"/>
      </dsp:txXfrm>
    </dsp:sp>
    <dsp:sp modelId="{BDD592E5-C26E-4CB1-9D56-EDFB012819E3}">
      <dsp:nvSpPr>
        <dsp:cNvPr id="0" name=""/>
        <dsp:cNvSpPr/>
      </dsp:nvSpPr>
      <dsp:spPr>
        <a:xfrm>
          <a:off x="5070225" y="2277540"/>
          <a:ext cx="863323" cy="2156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ar-SA" sz="2000" kern="1200" dirty="0"/>
            <a:t>۱۴۰</a:t>
          </a:r>
          <a:r>
            <a:rPr lang="fa-IR" sz="2000" kern="1200" dirty="0"/>
            <a:t>۷</a:t>
          </a:r>
          <a:r>
            <a:rPr lang="ar-SA" sz="2000" kern="1200" dirty="0"/>
            <a:t> </a:t>
          </a:r>
          <a:endParaRPr lang="en-US" sz="2000" kern="1200" dirty="0"/>
        </a:p>
      </dsp:txBody>
      <dsp:txXfrm>
        <a:off x="5112369" y="2319684"/>
        <a:ext cx="779035" cy="20721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D16A1-3B34-48BB-867D-098A06047473}">
      <dsp:nvSpPr>
        <dsp:cNvPr id="0" name=""/>
        <dsp:cNvSpPr/>
      </dsp:nvSpPr>
      <dsp:spPr>
        <a:xfrm rot="5400000">
          <a:off x="1475406" y="-1458918"/>
          <a:ext cx="2119751" cy="507056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r" defTabSz="622300" rtl="1">
            <a:lnSpc>
              <a:spcPct val="90000"/>
            </a:lnSpc>
            <a:spcBef>
              <a:spcPct val="0"/>
            </a:spcBef>
            <a:spcAft>
              <a:spcPct val="15000"/>
            </a:spcAft>
            <a:buChar char="••"/>
          </a:pPr>
          <a:r>
            <a:rPr lang="ar-SA" sz="1400" b="1" kern="1200" dirty="0">
              <a:cs typeface="Mitra" panose="00000400000000000000" pitchFamily="2" charset="-78"/>
            </a:rPr>
            <a:t>پذیرش گسترده وسایل نقلیه خودران و متصل</a:t>
          </a:r>
          <a:endParaRPr lang="en-US" sz="1400" b="1" i="0" u="none" kern="1200" dirty="0">
            <a:cs typeface="Mitra" panose="00000400000000000000" pitchFamily="2" charset="-78"/>
          </a:endParaRPr>
        </a:p>
        <a:p>
          <a:pPr marL="114300" lvl="1" indent="-114300" algn="r" defTabSz="622300" rtl="1">
            <a:lnSpc>
              <a:spcPct val="90000"/>
            </a:lnSpc>
            <a:spcBef>
              <a:spcPct val="0"/>
            </a:spcBef>
            <a:spcAft>
              <a:spcPct val="15000"/>
            </a:spcAft>
            <a:buChar char="••"/>
          </a:pPr>
          <a:r>
            <a:rPr lang="fa-IR" sz="1400" b="1" kern="1200" dirty="0">
              <a:cs typeface="Mitra" panose="00000400000000000000" pitchFamily="2" charset="-78"/>
            </a:rPr>
            <a:t>استقرار </a:t>
          </a:r>
          <a:r>
            <a:rPr lang="ar-SA" sz="1400" b="1" kern="1200" dirty="0">
              <a:cs typeface="Mitra" panose="00000400000000000000" pitchFamily="2" charset="-78"/>
            </a:rPr>
            <a:t>وسایل نقلیه خودران و متصل</a:t>
          </a:r>
          <a:r>
            <a:rPr lang="fa-IR" sz="1400" b="1" kern="1200" dirty="0">
              <a:cs typeface="Mitra" panose="00000400000000000000" pitchFamily="2" charset="-78"/>
            </a:rPr>
            <a:t> سطح پنجم در ناوگان حمل و نقل عمومی</a:t>
          </a:r>
          <a:endParaRPr lang="en-US" sz="1400" b="1" i="0" u="none" kern="1200" dirty="0">
            <a:cs typeface="Mitra" panose="00000400000000000000" pitchFamily="2" charset="-78"/>
          </a:endParaRPr>
        </a:p>
        <a:p>
          <a:pPr marL="114300" lvl="1" indent="-114300" algn="r" defTabSz="622300" rtl="1">
            <a:lnSpc>
              <a:spcPct val="90000"/>
            </a:lnSpc>
            <a:spcBef>
              <a:spcPct val="0"/>
            </a:spcBef>
            <a:spcAft>
              <a:spcPct val="15000"/>
            </a:spcAft>
            <a:buChar char="••"/>
          </a:pPr>
          <a:r>
            <a:rPr lang="ar-SA" sz="1400" b="1" kern="1200" dirty="0">
              <a:cs typeface="Mitra" panose="00000400000000000000" pitchFamily="2" charset="-78"/>
            </a:rPr>
            <a:t>بهینه‌سازی خدمات‌ حمل و نقل عمومی با به روز رسانی و اصلاح خودکار اندازه‌ی ناوگان، جدول ساعات خدمات‌رسانی، مسیرها، شرایط ترافیک و زمان دقیق حرکت و رسیدن اتوبوس/مترو مقدور شده است. </a:t>
          </a:r>
          <a:endParaRPr lang="en-US" sz="1400" b="1" i="0" u="none" kern="1200" dirty="0">
            <a:cs typeface="Mitra" panose="00000400000000000000" pitchFamily="2" charset="-78"/>
          </a:endParaRPr>
        </a:p>
      </dsp:txBody>
      <dsp:txXfrm rot="-5400000">
        <a:off x="0" y="119966"/>
        <a:ext cx="4967086" cy="1912795"/>
      </dsp:txXfrm>
    </dsp:sp>
    <dsp:sp modelId="{1222C846-3A71-4AC7-B9D3-F39134AABA2A}">
      <dsp:nvSpPr>
        <dsp:cNvPr id="0" name=""/>
        <dsp:cNvSpPr/>
      </dsp:nvSpPr>
      <dsp:spPr>
        <a:xfrm>
          <a:off x="5040613" y="0"/>
          <a:ext cx="894319" cy="2156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ar-SA" sz="2000" kern="1200" dirty="0"/>
            <a:t>۱۴۰</a:t>
          </a:r>
          <a:r>
            <a:rPr lang="fa-IR" sz="2000" kern="1200" dirty="0"/>
            <a:t>۸</a:t>
          </a:r>
          <a:r>
            <a:rPr lang="ar-SA" sz="2000" kern="1200" dirty="0"/>
            <a:t> </a:t>
          </a:r>
          <a:endParaRPr lang="en-US" sz="2000" kern="1200" dirty="0"/>
        </a:p>
      </dsp:txBody>
      <dsp:txXfrm>
        <a:off x="5084270" y="43657"/>
        <a:ext cx="807005" cy="2069166"/>
      </dsp:txXfrm>
    </dsp:sp>
    <dsp:sp modelId="{8B8D0811-7D3D-4424-89AE-F93AFECC8597}">
      <dsp:nvSpPr>
        <dsp:cNvPr id="0" name=""/>
        <dsp:cNvSpPr/>
      </dsp:nvSpPr>
      <dsp:spPr>
        <a:xfrm rot="5400000">
          <a:off x="1333535" y="930777"/>
          <a:ext cx="2409202" cy="5076273"/>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r" defTabSz="622300" rtl="1">
            <a:lnSpc>
              <a:spcPct val="90000"/>
            </a:lnSpc>
            <a:spcBef>
              <a:spcPct val="0"/>
            </a:spcBef>
            <a:spcAft>
              <a:spcPct val="15000"/>
            </a:spcAft>
            <a:buChar char="••"/>
          </a:pPr>
          <a:r>
            <a:rPr lang="fa-IR" sz="1400" b="1" kern="1200" dirty="0">
              <a:cs typeface="Mitra" panose="00000400000000000000" pitchFamily="2" charset="-78"/>
            </a:rPr>
            <a:t>سال‌‌های ۱۴۰۹ و ۱۴۱۰ سال‌های حمل و نقل پیوسته،‌ خودران و اشتراکی و برقی</a:t>
          </a:r>
          <a:endParaRPr lang="en-US" sz="1400" b="1" u="none" kern="1200" dirty="0">
            <a:cs typeface="Mitra" panose="00000400000000000000" pitchFamily="2" charset="-78"/>
          </a:endParaRPr>
        </a:p>
        <a:p>
          <a:pPr marL="114300" lvl="1" indent="-114300" algn="r" defTabSz="622300" rtl="1">
            <a:lnSpc>
              <a:spcPct val="90000"/>
            </a:lnSpc>
            <a:spcBef>
              <a:spcPct val="0"/>
            </a:spcBef>
            <a:spcAft>
              <a:spcPct val="15000"/>
            </a:spcAft>
            <a:buChar char="••"/>
          </a:pPr>
          <a:r>
            <a:rPr lang="ar-SA" sz="1400" b="1" kern="1200" dirty="0">
              <a:cs typeface="Mitra" panose="00000400000000000000" pitchFamily="2" charset="-78"/>
            </a:rPr>
            <a:t>خودروهای خودران سطح پنجم، مجهز به سیستم اتصال خودرو به همه چیز (</a:t>
          </a:r>
          <a:r>
            <a:rPr lang="en-US" sz="1400" b="1" kern="1200" dirty="0" err="1">
              <a:cs typeface="Mitra" panose="00000400000000000000" pitchFamily="2" charset="-78"/>
            </a:rPr>
            <a:t>Conneted</a:t>
          </a:r>
          <a:r>
            <a:rPr lang="en-US" sz="1400" b="1" kern="1200" dirty="0">
              <a:cs typeface="Mitra" panose="00000400000000000000" pitchFamily="2" charset="-78"/>
            </a:rPr>
            <a:t> V2X</a:t>
          </a:r>
          <a:r>
            <a:rPr lang="ar-SA" sz="1400" b="1" kern="1200" dirty="0">
              <a:cs typeface="Mitra" panose="00000400000000000000" pitchFamily="2" charset="-78"/>
            </a:rPr>
            <a:t>) به صورت حمل و نقل اشتراکی و در غالب </a:t>
          </a:r>
          <a:r>
            <a:rPr lang="en-US" sz="1400" b="1" kern="1200" dirty="0" err="1">
              <a:cs typeface="Mitra" panose="00000400000000000000" pitchFamily="2" charset="-78"/>
            </a:rPr>
            <a:t>MaaS</a:t>
          </a:r>
          <a:r>
            <a:rPr lang="fa-IR" sz="1400" b="1" kern="1200" dirty="0">
              <a:cs typeface="Mitra" panose="00000400000000000000" pitchFamily="2" charset="-78"/>
            </a:rPr>
            <a:t> به سرویس‌دهی به شهروندان می‌پردازند.</a:t>
          </a:r>
          <a:endParaRPr lang="en-US" sz="1400" b="1" u="none" kern="1200" dirty="0">
            <a:cs typeface="Mitra" panose="00000400000000000000" pitchFamily="2" charset="-78"/>
          </a:endParaRPr>
        </a:p>
        <a:p>
          <a:pPr marL="114300" lvl="1" indent="-114300" algn="r" defTabSz="622300" rtl="1">
            <a:lnSpc>
              <a:spcPct val="90000"/>
            </a:lnSpc>
            <a:spcBef>
              <a:spcPct val="0"/>
            </a:spcBef>
            <a:spcAft>
              <a:spcPct val="15000"/>
            </a:spcAft>
            <a:buChar char="••"/>
          </a:pPr>
          <a:r>
            <a:rPr lang="fa-IR" sz="1400" b="1" kern="1200" dirty="0">
              <a:cs typeface="Mitra" panose="00000400000000000000" pitchFamily="2" charset="-78"/>
            </a:rPr>
            <a:t>تمام تلاش‌ها و پیشرفت‌های حاصله در سال‌های ۱۴۰۳ تا ۱۴۰۹ بالاخره در کنار هم می‌نشینند تا سیستم حمل و نقلی کاملاً هوشمند، ‌متصل و پایدار را در زیر سایه‌ی هوش مصنوعی تشکیل دهند.</a:t>
          </a:r>
          <a:endParaRPr lang="en-US" sz="1400" b="1" u="none" kern="1200" dirty="0">
            <a:cs typeface="Mitra" panose="00000400000000000000" pitchFamily="2" charset="-78"/>
          </a:endParaRPr>
        </a:p>
      </dsp:txBody>
      <dsp:txXfrm rot="-5400000">
        <a:off x="0" y="2381920"/>
        <a:ext cx="4958665" cy="2173986"/>
      </dsp:txXfrm>
    </dsp:sp>
    <dsp:sp modelId="{BDD592E5-C26E-4CB1-9D56-EDFB012819E3}">
      <dsp:nvSpPr>
        <dsp:cNvPr id="0" name=""/>
        <dsp:cNvSpPr/>
      </dsp:nvSpPr>
      <dsp:spPr>
        <a:xfrm>
          <a:off x="5070225" y="2277540"/>
          <a:ext cx="863323" cy="2156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ar-SA" sz="2000" kern="1200" dirty="0"/>
            <a:t>۱۴۰</a:t>
          </a:r>
          <a:r>
            <a:rPr lang="fa-IR" sz="2000" kern="1200" dirty="0"/>
            <a:t>۹</a:t>
          </a:r>
          <a:r>
            <a:rPr lang="ar-SA" sz="2000" kern="1200" dirty="0"/>
            <a:t> </a:t>
          </a:r>
          <a:endParaRPr lang="en-US" sz="2000" kern="1200" dirty="0"/>
        </a:p>
      </dsp:txBody>
      <dsp:txXfrm>
        <a:off x="5112369" y="2319684"/>
        <a:ext cx="779035" cy="20721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97DFCF-F890-A143-9133-C8B65C9B0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E2C281-2434-D94F-B4BD-BA3CD4DB8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D5B4E-BF3E-3B45-A4BA-D6C3B92870D7}" type="datetimeFigureOut">
              <a:rPr lang="en-US" smtClean="0"/>
              <a:t>9/18/2025</a:t>
            </a:fld>
            <a:endParaRPr lang="en-US" dirty="0"/>
          </a:p>
        </p:txBody>
      </p:sp>
      <p:sp>
        <p:nvSpPr>
          <p:cNvPr id="4" name="Footer Placeholder 3">
            <a:extLst>
              <a:ext uri="{FF2B5EF4-FFF2-40B4-BE49-F238E27FC236}">
                <a16:creationId xmlns:a16="http://schemas.microsoft.com/office/drawing/2014/main" id="{5C17CBFA-633D-5540-AFAA-BE1F495EC6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6B5631-D714-AD41-853B-A883ADC344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5AE8BC-2AB3-9E4C-9797-2A6F8A74C74E}" type="slidenum">
              <a:rPr lang="en-US" smtClean="0"/>
              <a:t>‹#›</a:t>
            </a:fld>
            <a:endParaRPr lang="en-US" dirty="0"/>
          </a:p>
        </p:txBody>
      </p:sp>
    </p:spTree>
    <p:extLst>
      <p:ext uri="{BB962C8B-B14F-4D97-AF65-F5344CB8AC3E}">
        <p14:creationId xmlns:p14="http://schemas.microsoft.com/office/powerpoint/2010/main" val="4273987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8621B-8C8E-49BA-8772-41D0FE75A082}" type="datetimeFigureOut">
              <a:rPr lang="en-US" smtClean="0"/>
              <a:t>9/18/2025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B34ED-4CDD-41C9-90F7-D768D5559A6F}" type="slidenum">
              <a:rPr lang="en-US" smtClean="0"/>
              <a:t>‹#›</a:t>
            </a:fld>
            <a:endParaRPr lang="en-US" dirty="0"/>
          </a:p>
        </p:txBody>
      </p:sp>
    </p:spTree>
    <p:extLst>
      <p:ext uri="{BB962C8B-B14F-4D97-AF65-F5344CB8AC3E}">
        <p14:creationId xmlns:p14="http://schemas.microsoft.com/office/powerpoint/2010/main" val="422597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1</a:t>
            </a:fld>
            <a:endParaRPr lang="en-US" dirty="0"/>
          </a:p>
        </p:txBody>
      </p:sp>
    </p:spTree>
    <p:extLst>
      <p:ext uri="{BB962C8B-B14F-4D97-AF65-F5344CB8AC3E}">
        <p14:creationId xmlns:p14="http://schemas.microsoft.com/office/powerpoint/2010/main" val="1360010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dirty="0" smtClean="0"/>
              <a:t>۱. چالش‌های نهادی و حکمرانی</a:t>
            </a:r>
          </a:p>
          <a:p>
            <a:pPr algn="r" rtl="1"/>
            <a:r>
              <a:rPr lang="fa-IR" b="0" dirty="0" smtClean="0"/>
              <a:t>تعارض نهادی: وزارت کشور، شهرداری، شورای شهر، پلیس راهور و حتی اتحادیه کسب‌وکارهای مجازی هر کدوم بخشی از تصمیم‌گیری در حمل‌ونقل رو در دست دارن. نبود مرجع واحد برای سیاست‌گذاری باعث تداخل و کندی اجرا می‌شه.</a:t>
            </a:r>
          </a:p>
          <a:p>
            <a:pPr algn="r" rtl="1"/>
            <a:r>
              <a:rPr lang="fa-IR" b="0" dirty="0" smtClean="0"/>
              <a:t>مقاومت در برابر تغییر: بخشی از ساختار اداری و حتی اپراتورهای سنتی (رانندگان تاکسی خطی، شرکت‌های قدیمی) در برابر ورود فناوری‌های جدید مقاومت می‌کنن.</a:t>
            </a:r>
          </a:p>
          <a:p>
            <a:pPr algn="r" rtl="1"/>
            <a:r>
              <a:rPr lang="fa-IR" b="0" dirty="0" smtClean="0"/>
              <a:t>شفافیت و پاسخگویی: نگرانی از اینکه داده‌های جمع‌آوری‌شده شفافیت عملکرد سازمان‌ها رو افزایش بده، بعضاً باعث کندی همکاری می‌شه.</a:t>
            </a:r>
          </a:p>
          <a:p>
            <a:pPr algn="r" rtl="1"/>
            <a:r>
              <a:rPr lang="fa-IR" b="0" dirty="0" smtClean="0"/>
              <a:t>۲. چالش‌های مالی و اقتصادی</a:t>
            </a:r>
          </a:p>
          <a:p>
            <a:pPr algn="r" rtl="1"/>
            <a:r>
              <a:rPr lang="fa-IR" b="0" dirty="0" smtClean="0"/>
              <a:t>هزینه بالای تجهیزات: نصب </a:t>
            </a:r>
            <a:r>
              <a:rPr lang="en-US" b="0" dirty="0" smtClean="0"/>
              <a:t>GPS </a:t>
            </a:r>
            <a:r>
              <a:rPr lang="fa-IR" b="0" dirty="0" smtClean="0"/>
              <a:t>روی کل ناوگان، ایجاد مراکز کنترل هوشمند و پرداخت یکپارچه سرمایه‌گذاری سنگینی می‌طلبه.</a:t>
            </a:r>
          </a:p>
          <a:p>
            <a:pPr algn="r" rtl="1"/>
            <a:r>
              <a:rPr lang="fa-IR" b="0" dirty="0" smtClean="0"/>
              <a:t>تأمین پایدار مالی: منابع مالی شهرداری بیشتر از طریق عوارض و تراکم‌فروشی تأمین می‌شه و کمتر به حمل‌ونقل پایدار اختصاص یافته.</a:t>
            </a:r>
          </a:p>
          <a:p>
            <a:pPr algn="r" rtl="1"/>
            <a:r>
              <a:rPr lang="fa-IR" b="0" dirty="0" smtClean="0"/>
              <a:t>مدل‌های کسب‌وکار نامشخص: مشخص نیست بخش خصوصی در چه حوزه‌هایی وارد بشه و چه مشوق‌هایی بگیره (مثل استارتاپ‌ها در داده‌باز یا تبلیغات هوشمند).</a:t>
            </a:r>
          </a:p>
          <a:p>
            <a:pPr algn="r" rtl="1"/>
            <a:r>
              <a:rPr lang="fa-IR" b="0" dirty="0" smtClean="0"/>
              <a:t>۳. چالش‌های فنی و زیرساختی</a:t>
            </a:r>
          </a:p>
          <a:p>
            <a:pPr algn="r" rtl="1"/>
            <a:r>
              <a:rPr lang="fa-IR" b="0" dirty="0" smtClean="0"/>
              <a:t>ناوگان فرسوده: بخشی از اتوبوس‌ها و تاکسی‌ها قدیمی هستن و امکان نصب تجهیزات هوشمند روی آن‌ها سخت یا پرهزینه است.</a:t>
            </a:r>
          </a:p>
          <a:p>
            <a:pPr algn="r" rtl="1"/>
            <a:r>
              <a:rPr lang="fa-IR" b="0" dirty="0" smtClean="0"/>
              <a:t>عدم یکپارچگی داده‌ها: داده‌های مترو، اتوبوس، تاکسی، ترافیک، هواشناسی و غیره در سازمان‌های مختلف جمع می‌شه و استاندارد مشترک ندارن.</a:t>
            </a:r>
          </a:p>
          <a:p>
            <a:pPr algn="r" rtl="1"/>
            <a:r>
              <a:rPr lang="fa-IR" b="0" dirty="0" smtClean="0"/>
              <a:t>شبکه ارتباطی ناکافی: اینترنت پایدار، شبکه ۴</a:t>
            </a:r>
            <a:r>
              <a:rPr lang="en-US" b="0" dirty="0" smtClean="0"/>
              <a:t>G/5G، </a:t>
            </a:r>
            <a:r>
              <a:rPr lang="fa-IR" b="0" dirty="0" smtClean="0"/>
              <a:t>و فیبر نوری برای جمع‌آوری و انتقال لحظه‌ای داده‌ها هنوز کامل در سطح شهر وجود نداره.</a:t>
            </a:r>
          </a:p>
          <a:p>
            <a:pPr algn="r" rtl="1"/>
            <a:r>
              <a:rPr lang="fa-IR" b="0" dirty="0" smtClean="0"/>
              <a:t>۴. چالش‌های اجتماعی و فرهنگی</a:t>
            </a:r>
          </a:p>
          <a:p>
            <a:pPr algn="r" rtl="1"/>
            <a:r>
              <a:rPr lang="fa-IR" b="0" dirty="0" smtClean="0"/>
              <a:t>اعتماد عمومی: مردم نسبت به امنیت داده‌ها و حریم خصوصی حساسیت دارن.</a:t>
            </a:r>
          </a:p>
          <a:p>
            <a:pPr algn="r" rtl="1"/>
            <a:r>
              <a:rPr lang="fa-IR" b="0" dirty="0" smtClean="0"/>
              <a:t>عدالت دسترسی: اگر فناوری‌ها فقط به بخشی از شهر یا به قشر خاصی خدمات بده (مثلاً شمال شهر)، بی‌اعتمادی ایجاد می‌شه.</a:t>
            </a:r>
          </a:p>
          <a:p>
            <a:pPr algn="r" rtl="1"/>
            <a:r>
              <a:rPr lang="fa-IR" b="0" dirty="0" smtClean="0"/>
              <a:t>آموزش و فرهنگ‌سازی: استفاده از اپلیکیشن‌های حمل‌ونقل عمومی یا پرداخت الکترونیک برای بخشی از جامعه هنوز ناآشناست.</a:t>
            </a:r>
          </a:p>
          <a:p>
            <a:pPr algn="r" rtl="1"/>
            <a:r>
              <a:rPr lang="fa-IR" b="0" dirty="0" smtClean="0"/>
              <a:t>۵. چالش‌های محیطی و شهری</a:t>
            </a:r>
          </a:p>
          <a:p>
            <a:pPr algn="r" rtl="1"/>
            <a:r>
              <a:rPr lang="fa-IR" b="0" dirty="0" smtClean="0"/>
              <a:t>ترافیک شدید و پراکندگی شهری: اجرای آزمایشی فناوری در شهرهایی با ساختار ساده‌تر راحت‌تره؛ در تهران با این حجم ترافیک و بافت نامنظم، تست و پیاده‌سازی پیچیده‌تر می‌شه.</a:t>
            </a:r>
          </a:p>
          <a:p>
            <a:pPr algn="r" rtl="1"/>
            <a:r>
              <a:rPr lang="fa-IR" b="0" dirty="0" smtClean="0"/>
              <a:t>آلودگی هوا: داده‌ها باید در نهایت به کاهش آلودگی کمک کنن؛ اگر فقط سیستم‌های هوشمند بدون نوسازی ناوگان باشه، اثرگذاری محدوده.</a:t>
            </a:r>
          </a:p>
          <a:p>
            <a:pPr algn="r" rtl="1"/>
            <a:endParaRPr lang="en-US" b="0" dirty="0"/>
          </a:p>
        </p:txBody>
      </p:sp>
      <p:sp>
        <p:nvSpPr>
          <p:cNvPr id="4" name="Slide Number Placeholder 3"/>
          <p:cNvSpPr>
            <a:spLocks noGrp="1"/>
          </p:cNvSpPr>
          <p:nvPr>
            <p:ph type="sldNum" sz="quarter" idx="10"/>
          </p:nvPr>
        </p:nvSpPr>
        <p:spPr/>
        <p:txBody>
          <a:bodyPr/>
          <a:lstStyle/>
          <a:p>
            <a:fld id="{228B34ED-4CDD-41C9-90F7-D768D5559A6F}" type="slidenum">
              <a:rPr lang="en-US" smtClean="0"/>
              <a:t>20</a:t>
            </a:fld>
            <a:endParaRPr lang="en-US" dirty="0"/>
          </a:p>
        </p:txBody>
      </p:sp>
    </p:spTree>
    <p:extLst>
      <p:ext uri="{BB962C8B-B14F-4D97-AF65-F5344CB8AC3E}">
        <p14:creationId xmlns:p14="http://schemas.microsoft.com/office/powerpoint/2010/main" val="1700728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21</a:t>
            </a:fld>
            <a:endParaRPr lang="en-US" dirty="0"/>
          </a:p>
        </p:txBody>
      </p:sp>
    </p:spTree>
    <p:extLst>
      <p:ext uri="{BB962C8B-B14F-4D97-AF65-F5344CB8AC3E}">
        <p14:creationId xmlns:p14="http://schemas.microsoft.com/office/powerpoint/2010/main" val="1908317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22</a:t>
            </a:fld>
            <a:endParaRPr lang="en-US" dirty="0"/>
          </a:p>
        </p:txBody>
      </p:sp>
    </p:spTree>
    <p:extLst>
      <p:ext uri="{BB962C8B-B14F-4D97-AF65-F5344CB8AC3E}">
        <p14:creationId xmlns:p14="http://schemas.microsoft.com/office/powerpoint/2010/main" val="1576515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1"/>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23</a:t>
            </a:fld>
            <a:endParaRPr lang="en-US" dirty="0"/>
          </a:p>
        </p:txBody>
      </p:sp>
    </p:spTree>
    <p:extLst>
      <p:ext uri="{BB962C8B-B14F-4D97-AF65-F5344CB8AC3E}">
        <p14:creationId xmlns:p14="http://schemas.microsoft.com/office/powerpoint/2010/main" val="4237047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050" b="1" dirty="0">
                <a:solidFill>
                  <a:schemeClr val="tx1"/>
                </a:solidFill>
                <a:cs typeface="Mitra" panose="00000400000000000000" pitchFamily="2" charset="-78"/>
              </a:rPr>
              <a:t> </a:t>
            </a:r>
            <a:r>
              <a:rPr lang="fa-IR" sz="1200" b="1" kern="1200" dirty="0">
                <a:solidFill>
                  <a:schemeClr val="tx1"/>
                </a:solidFill>
                <a:effectLst/>
                <a:latin typeface="+mn-lt"/>
                <a:ea typeface="+mn-ea"/>
                <a:cs typeface="+mn-cs"/>
              </a:rPr>
              <a:t>- ارتقای دانش مدیران شهری</a:t>
            </a:r>
            <a:endParaRPr lang="en-US" sz="1200" kern="1200" dirty="0">
              <a:solidFill>
                <a:schemeClr val="tx1"/>
              </a:solidFill>
              <a:effectLst/>
              <a:latin typeface="+mn-lt"/>
              <a:ea typeface="+mn-ea"/>
              <a:cs typeface="+mn-cs"/>
            </a:endParaRPr>
          </a:p>
          <a:p>
            <a:pPr algn="r" rtl="1"/>
            <a:r>
              <a:rPr lang="fa-IR" sz="1200" kern="1200" dirty="0">
                <a:solidFill>
                  <a:schemeClr val="tx1"/>
                </a:solidFill>
                <a:effectLst/>
                <a:latin typeface="+mn-lt"/>
                <a:ea typeface="+mn-ea"/>
                <a:cs typeface="+mn-cs"/>
              </a:rPr>
              <a:t>آن‌چه که در ابتدا اهمیت زیادی دارد این ­است­ که مسئولین کشوری و مدیران شهری نسبت به ­مزایا و در عین حال مخاطرات راه‌حل‌های هوش مصنوعی در مدیریت ترافیک شهری آشنایی و شناخت لازم را پیدا کرده و برای استفاده از آن به ­خوبی توجیه و اقناع گردند. </a:t>
            </a:r>
            <a:r>
              <a:rPr lang="ar-SA" sz="1200" kern="1200" dirty="0">
                <a:solidFill>
                  <a:schemeClr val="tx1"/>
                </a:solidFill>
                <a:effectLst/>
                <a:latin typeface="+mn-lt"/>
                <a:ea typeface="+mn-ea"/>
                <a:cs typeface="+mn-cs"/>
              </a:rPr>
              <a:t>در این راستا برگزاری کارگاه، همایش و کنفرانس‌ برای آشنایی مدیران شهری با </a:t>
            </a:r>
            <a:r>
              <a:rPr lang="fa-IR" sz="1200" kern="1200" dirty="0">
                <a:solidFill>
                  <a:schemeClr val="tx1"/>
                </a:solidFill>
                <a:effectLst/>
                <a:latin typeface="+mn-lt"/>
                <a:ea typeface="+mn-ea"/>
                <a:cs typeface="+mn-cs"/>
              </a:rPr>
              <a:t>راه‌حل‌های هوش‌‌مصنوعی در حمل و نقل شهری و مدیریت هوشمند ترافیک و همچنین به منظور ایجاد خط اتصالی میان متخصصین امر، سرمایه‌گذاران بخش خصوصی و مدیران شهری،‌ می‌تواند مؤثر باشد.</a:t>
            </a:r>
            <a:endParaRPr lang="en-US" sz="1200" kern="1200" dirty="0">
              <a:solidFill>
                <a:schemeClr val="tx1"/>
              </a:solidFill>
              <a:effectLst/>
              <a:latin typeface="+mn-lt"/>
              <a:ea typeface="+mn-ea"/>
              <a:cs typeface="+mn-cs"/>
            </a:endParaRPr>
          </a:p>
          <a:p>
            <a:pPr algn="r" rtl="1"/>
            <a:r>
              <a:rPr lang="fa-IR" sz="1200" b="1" kern="1200" dirty="0">
                <a:solidFill>
                  <a:schemeClr val="tx1"/>
                </a:solidFill>
                <a:effectLst/>
                <a:latin typeface="+mn-lt"/>
                <a:ea typeface="+mn-ea"/>
                <a:cs typeface="+mn-cs"/>
              </a:rPr>
              <a:t>۲- حمایت‌گری و توسعه منابع انسانی</a:t>
            </a:r>
            <a:endParaRPr lang="en-US" sz="1200" kern="1200" dirty="0">
              <a:solidFill>
                <a:schemeClr val="tx1"/>
              </a:solidFill>
              <a:effectLst/>
              <a:latin typeface="+mn-lt"/>
              <a:ea typeface="+mn-ea"/>
              <a:cs typeface="+mn-cs"/>
            </a:endParaRPr>
          </a:p>
          <a:p>
            <a:pPr algn="r" rtl="1"/>
            <a:r>
              <a:rPr lang="fa-IR" sz="1200" kern="1200" dirty="0">
                <a:solidFill>
                  <a:schemeClr val="tx1"/>
                </a:solidFill>
                <a:effectLst/>
                <a:latin typeface="+mn-lt"/>
                <a:ea typeface="+mn-ea"/>
                <a:cs typeface="+mn-cs"/>
              </a:rPr>
              <a:t>بر اساس آینده‌ بدیل اول، حمایت‌های دولتی از پیاده‌سازی هوش مصنوعی می‌تواند تاثیر مثبتی بر کاهش معضلات ترافیک و حمل و نقل شهری بگذارد. در این راستا، اقدامات زیر پیشنهاد می‌گردد:</a:t>
            </a:r>
            <a:endParaRPr lang="en-US" sz="1200" kern="1200" dirty="0">
              <a:solidFill>
                <a:schemeClr val="tx1"/>
              </a:solidFill>
              <a:effectLst/>
              <a:latin typeface="+mn-lt"/>
              <a:ea typeface="+mn-ea"/>
              <a:cs typeface="+mn-cs"/>
            </a:endParaRPr>
          </a:p>
          <a:p>
            <a:pPr lvl="0" algn="r" rtl="1"/>
            <a:r>
              <a:rPr lang="fa-IR" sz="1200" kern="1200" dirty="0">
                <a:solidFill>
                  <a:schemeClr val="tx1"/>
                </a:solidFill>
                <a:effectLst/>
                <a:latin typeface="+mn-lt"/>
                <a:ea typeface="+mn-ea"/>
                <a:cs typeface="+mn-cs"/>
              </a:rPr>
              <a:t>قرار گرفتن موضوع حمل‌ونقل در اولویت‌های رده اول در سند توسعه‌/چشم انداز هوش مصنوعی که در حال بررسی‌های نهایی است و هم اکنون زمان ورود و تصحیح آن از سمت متخصصین و کارشناسان است.</a:t>
            </a:r>
            <a:endParaRPr lang="en-US" sz="1200" kern="1200" dirty="0">
              <a:solidFill>
                <a:schemeClr val="tx1"/>
              </a:solidFill>
              <a:effectLst/>
              <a:latin typeface="+mn-lt"/>
              <a:ea typeface="+mn-ea"/>
              <a:cs typeface="+mn-cs"/>
            </a:endParaRPr>
          </a:p>
          <a:p>
            <a:pPr lvl="0" algn="r" rtl="1"/>
            <a:r>
              <a:rPr lang="fa-IR" sz="1200" kern="1200" dirty="0">
                <a:solidFill>
                  <a:schemeClr val="tx1"/>
                </a:solidFill>
                <a:effectLst/>
                <a:latin typeface="+mn-lt"/>
                <a:ea typeface="+mn-ea"/>
                <a:cs typeface="+mn-cs"/>
              </a:rPr>
              <a:t>طرح‌هایی همچون «مدیریت داده‌ها و اطلاعات ملی» مصوب 8/4/1401 کمیسیون صنایع و معادن مجلس شورای اسلامی می‌توانند بسترهای قانونی لازم برای در دسترس قرار گرفتن داده‌های مورد نیاز برای پیاده‌سازی راه‌حل‌های هوش مصنوعی در حمل‌ونقل شهری را ایجاد نمایند. بنابراین، ضمن تأکید بر رعایت دقت، لازم است تصویب قوانین لازم که نحوه دسترسی نهادهای مختلف دولتی، عمومی و خصوصی به کلان‌داده‌های حوزه حمل‌ونقل شهری را مشخص کرده باشد، در دستور کار مجلس شورای اسلامی قرار گیرد.</a:t>
            </a:r>
            <a:endParaRPr lang="en-US" sz="1200" kern="1200" dirty="0">
              <a:solidFill>
                <a:schemeClr val="tx1"/>
              </a:solidFill>
              <a:effectLst/>
              <a:latin typeface="+mn-lt"/>
              <a:ea typeface="+mn-ea"/>
              <a:cs typeface="+mn-cs"/>
            </a:endParaRPr>
          </a:p>
          <a:p>
            <a:pPr lvl="0" algn="r" rtl="1"/>
            <a:r>
              <a:rPr lang="ar-SA" sz="1200" kern="1200" dirty="0">
                <a:solidFill>
                  <a:schemeClr val="tx1"/>
                </a:solidFill>
                <a:effectLst/>
                <a:latin typeface="+mn-lt"/>
                <a:ea typeface="+mn-ea"/>
                <a:cs typeface="+mn-cs"/>
              </a:rPr>
              <a:t>حمایت‌های پژوهشی شهرداری‌ها برای راه‌اندازی، تجهیز و توسعه آزمایشگاه­های هوش مصنوعی و اینترنت اشیاء مستقر در دانشگاه‌های معتبر و مراکز علمی.</a:t>
            </a:r>
            <a:endParaRPr lang="en-US" sz="1200" kern="1200" dirty="0">
              <a:solidFill>
                <a:schemeClr val="tx1"/>
              </a:solidFill>
              <a:effectLst/>
              <a:latin typeface="+mn-lt"/>
              <a:ea typeface="+mn-ea"/>
              <a:cs typeface="+mn-cs"/>
            </a:endParaRPr>
          </a:p>
          <a:p>
            <a:pPr lvl="0" algn="r" rtl="1"/>
            <a:r>
              <a:rPr lang="ar-SA" sz="1200" kern="1200" dirty="0">
                <a:solidFill>
                  <a:schemeClr val="tx1"/>
                </a:solidFill>
                <a:effectLst/>
                <a:latin typeface="+mn-lt"/>
                <a:ea typeface="+mn-ea"/>
                <a:cs typeface="+mn-cs"/>
              </a:rPr>
              <a:t>برگزاری کارگاه‌ها و سمینارهایی با موضوع بکارگیری هوش مصنوعی در ارائه خدمات حمل و نقل و ترافیک شهری و سپس حمایت‌های مالی از افراد و شرکت‌های دارای طرح‌های توجیهی برگزیده.</a:t>
            </a:r>
            <a:endParaRPr lang="en-US" sz="1200" kern="1200" dirty="0">
              <a:solidFill>
                <a:schemeClr val="tx1"/>
              </a:solidFill>
              <a:effectLst/>
              <a:latin typeface="+mn-lt"/>
              <a:ea typeface="+mn-ea"/>
              <a:cs typeface="+mn-cs"/>
            </a:endParaRPr>
          </a:p>
          <a:p>
            <a:pPr lvl="0" algn="r" rtl="1"/>
            <a:r>
              <a:rPr lang="ar-SA" sz="1200" kern="1200" dirty="0">
                <a:solidFill>
                  <a:schemeClr val="tx1"/>
                </a:solidFill>
                <a:effectLst/>
                <a:latin typeface="+mn-lt"/>
                <a:ea typeface="+mn-ea"/>
                <a:cs typeface="+mn-cs"/>
              </a:rPr>
              <a:t>بهره‌گیری شهرداری‌ها از خدمات شرکت­های پیشتاز و خوش‌نام بخش خصوصی فعال در عرصه برنامه‌ریزی و ارائه راه‌حل‌های هوش مصنوعی برای بهینه‌سازی خدمات حمل‌ونقل شهری، به منظور جذاب شدن این حوزه برای سرمایه‌گذاری هرچه بیشتر بخش خصوصی.</a:t>
            </a:r>
            <a:endParaRPr lang="en-US" sz="1200" kern="1200" dirty="0">
              <a:solidFill>
                <a:schemeClr val="tx1"/>
              </a:solidFill>
              <a:effectLst/>
              <a:latin typeface="+mn-lt"/>
              <a:ea typeface="+mn-ea"/>
              <a:cs typeface="+mn-cs"/>
            </a:endParaRPr>
          </a:p>
          <a:p>
            <a:pPr algn="r" rtl="1"/>
            <a:r>
              <a:rPr lang="fa-I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lgn="r" rtl="1"/>
            <a:r>
              <a:rPr lang="fa-IR" sz="1200" b="1" kern="1200" dirty="0">
                <a:solidFill>
                  <a:schemeClr val="tx1"/>
                </a:solidFill>
                <a:effectLst/>
                <a:latin typeface="+mn-lt"/>
                <a:ea typeface="+mn-ea"/>
                <a:cs typeface="+mn-cs"/>
              </a:rPr>
              <a:t>3. </a:t>
            </a:r>
            <a:r>
              <a:rPr lang="ar-SA" sz="1200" b="1" kern="1200" dirty="0">
                <a:solidFill>
                  <a:schemeClr val="tx1"/>
                </a:solidFill>
                <a:effectLst/>
                <a:latin typeface="+mn-lt"/>
                <a:ea typeface="+mn-ea"/>
                <a:cs typeface="+mn-cs"/>
              </a:rPr>
              <a:t>سرمایه‌گذاری‌های زیرساختی دولت و شهرداری‌ها</a:t>
            </a:r>
            <a:endParaRPr lang="en-US" sz="1200" kern="1200" dirty="0">
              <a:solidFill>
                <a:schemeClr val="tx1"/>
              </a:solidFill>
              <a:effectLst/>
              <a:latin typeface="+mn-lt"/>
              <a:ea typeface="+mn-ea"/>
              <a:cs typeface="+mn-cs"/>
            </a:endParaRPr>
          </a:p>
          <a:p>
            <a:pPr algn="r" rtl="1"/>
            <a:r>
              <a:rPr lang="fa-IR" sz="1200" kern="1200" dirty="0">
                <a:solidFill>
                  <a:schemeClr val="tx1"/>
                </a:solidFill>
                <a:effectLst/>
                <a:latin typeface="+mn-lt"/>
                <a:ea typeface="+mn-ea"/>
                <a:cs typeface="+mn-cs"/>
              </a:rPr>
              <a:t>از جمله مهمترین سرمایه‌گذاری‌های دولت و شهرداری‌ها برای پیاده‌سازی راه‌حل‌های هوش‌مصنوعی در مسائل حمل‌ونقل شهری می‌توان به زمینه‌های ذیل اشاره کرد: </a:t>
            </a:r>
            <a:endParaRPr lang="en-US" sz="1200" kern="1200" dirty="0">
              <a:solidFill>
                <a:schemeClr val="tx1"/>
              </a:solidFill>
              <a:effectLst/>
              <a:latin typeface="+mn-lt"/>
              <a:ea typeface="+mn-ea"/>
              <a:cs typeface="+mn-cs"/>
            </a:endParaRPr>
          </a:p>
          <a:p>
            <a:pPr lvl="0" algn="r" rtl="1"/>
            <a:r>
              <a:rPr lang="fa-IR" sz="1200" kern="1200" dirty="0">
                <a:solidFill>
                  <a:schemeClr val="tx1"/>
                </a:solidFill>
                <a:effectLst/>
                <a:latin typeface="+mn-lt"/>
                <a:ea typeface="+mn-ea"/>
                <a:cs typeface="+mn-cs"/>
              </a:rPr>
              <a:t>نوسازی ناوگان حمل و نقل عمومی شهری و جایگزینی اتوبوس‌ها و تاکسی‌های فرسوده با خودروهای برقی و متصل</a:t>
            </a:r>
            <a:endParaRPr lang="en-US" sz="1200" kern="1200" dirty="0">
              <a:solidFill>
                <a:schemeClr val="tx1"/>
              </a:solidFill>
              <a:effectLst/>
              <a:latin typeface="+mn-lt"/>
              <a:ea typeface="+mn-ea"/>
              <a:cs typeface="+mn-cs"/>
            </a:endParaRPr>
          </a:p>
          <a:p>
            <a:pPr lvl="0" algn="r" rtl="1"/>
            <a:r>
              <a:rPr lang="fa-IR" sz="1200" kern="1200" dirty="0">
                <a:solidFill>
                  <a:schemeClr val="tx1"/>
                </a:solidFill>
                <a:effectLst/>
                <a:latin typeface="+mn-lt"/>
                <a:ea typeface="+mn-ea"/>
                <a:cs typeface="+mn-cs"/>
              </a:rPr>
              <a:t>تهیه سرورهای پیشرفته جهت برداشت،‌ ذخیره‌سازی و تحلیل کلان‌داده‌های متنوع از جمله میزان تقاضا، تصاویر دوربین‌های هوشمند ترافیکی،‌ موقعیت مکانی خودروها، کارت-بلیت‌ها و ...</a:t>
            </a:r>
            <a:endParaRPr lang="en-US" sz="1200" kern="1200" dirty="0">
              <a:solidFill>
                <a:schemeClr val="tx1"/>
              </a:solidFill>
              <a:effectLst/>
              <a:latin typeface="+mn-lt"/>
              <a:ea typeface="+mn-ea"/>
              <a:cs typeface="+mn-cs"/>
            </a:endParaRPr>
          </a:p>
          <a:p>
            <a:pPr lvl="0" algn="r" rtl="1"/>
            <a:r>
              <a:rPr lang="fa-IR" sz="1200" kern="1200" dirty="0">
                <a:solidFill>
                  <a:schemeClr val="tx1"/>
                </a:solidFill>
                <a:effectLst/>
                <a:latin typeface="+mn-lt"/>
                <a:ea typeface="+mn-ea"/>
                <a:cs typeface="+mn-cs"/>
              </a:rPr>
              <a:t>توسعه الگوریتم‌های هوش مصنوعی مانند الگوریم بهینه سازی اندازه‌ی ناوگان با کمک بخش خصوصی</a:t>
            </a:r>
            <a:endParaRPr lang="en-US" sz="1200" kern="1200" dirty="0">
              <a:solidFill>
                <a:schemeClr val="tx1"/>
              </a:solidFill>
              <a:effectLst/>
              <a:latin typeface="+mn-lt"/>
              <a:ea typeface="+mn-ea"/>
              <a:cs typeface="+mn-cs"/>
            </a:endParaRPr>
          </a:p>
          <a:p>
            <a:pPr lvl="0" algn="r" rtl="1"/>
            <a:r>
              <a:rPr lang="fa-IR" sz="1200" kern="1200" dirty="0">
                <a:solidFill>
                  <a:schemeClr val="tx1"/>
                </a:solidFill>
                <a:effectLst/>
                <a:latin typeface="+mn-lt"/>
                <a:ea typeface="+mn-ea"/>
                <a:cs typeface="+mn-cs"/>
              </a:rPr>
              <a:t>ایجاد مراکز شارژ باتری برای خودروهای برقی</a:t>
            </a:r>
            <a:endParaRPr lang="en-US" sz="1200" kern="1200" dirty="0">
              <a:solidFill>
                <a:schemeClr val="tx1"/>
              </a:solidFill>
              <a:effectLst/>
              <a:latin typeface="+mn-lt"/>
              <a:ea typeface="+mn-ea"/>
              <a:cs typeface="+mn-cs"/>
            </a:endParaRPr>
          </a:p>
          <a:p>
            <a:pPr lvl="0" algn="r" rtl="1"/>
            <a:r>
              <a:rPr lang="fa-IR" sz="1200" kern="1200" dirty="0">
                <a:solidFill>
                  <a:schemeClr val="tx1"/>
                </a:solidFill>
                <a:effectLst/>
                <a:latin typeface="+mn-lt"/>
                <a:ea typeface="+mn-ea"/>
                <a:cs typeface="+mn-cs"/>
              </a:rPr>
              <a:t>دوربین‌های هوشمند</a:t>
            </a:r>
            <a:r>
              <a:rPr lang="ar-S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lgn="r" rtl="1"/>
            <a:r>
              <a:rPr lang="fa-IR" sz="1200" kern="1200" dirty="0">
                <a:solidFill>
                  <a:schemeClr val="tx1"/>
                </a:solidFill>
                <a:effectLst/>
                <a:latin typeface="+mn-lt"/>
                <a:ea typeface="+mn-ea"/>
                <a:cs typeface="+mn-cs"/>
              </a:rPr>
              <a:t>گسترش اینترنت </a:t>
            </a:r>
            <a:r>
              <a:rPr lang="en-US" sz="1200" kern="1200" dirty="0">
                <a:solidFill>
                  <a:schemeClr val="tx1"/>
                </a:solidFill>
                <a:effectLst/>
                <a:latin typeface="+mn-lt"/>
                <a:ea typeface="+mn-ea"/>
                <a:cs typeface="+mn-cs"/>
              </a:rPr>
              <a:t>5G</a:t>
            </a:r>
            <a:r>
              <a:rPr lang="fa-IR" sz="1200" kern="1200" dirty="0">
                <a:solidFill>
                  <a:schemeClr val="tx1"/>
                </a:solidFill>
                <a:effectLst/>
                <a:latin typeface="+mn-lt"/>
                <a:ea typeface="+mn-ea"/>
                <a:cs typeface="+mn-cs"/>
              </a:rPr>
              <a:t> در معابر پر تردد و بخش‌های تجاری مرکزی</a:t>
            </a:r>
            <a:endParaRPr lang="en-US" sz="1200" kern="1200" dirty="0">
              <a:solidFill>
                <a:schemeClr val="tx1"/>
              </a:solidFill>
              <a:effectLst/>
              <a:latin typeface="+mn-lt"/>
              <a:ea typeface="+mn-ea"/>
              <a:cs typeface="+mn-cs"/>
            </a:endParaRPr>
          </a:p>
          <a:p>
            <a:pPr algn="r" rtl="1"/>
            <a:r>
              <a:rPr lang="fa-I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lgn="r" rtl="1"/>
            <a:r>
              <a:rPr lang="fa-IR" sz="1200" b="1" kern="1200" dirty="0">
                <a:solidFill>
                  <a:schemeClr val="tx1"/>
                </a:solidFill>
                <a:effectLst/>
                <a:latin typeface="+mn-lt"/>
                <a:ea typeface="+mn-ea"/>
                <a:cs typeface="+mn-cs"/>
              </a:rPr>
              <a:t>4- پیاده‌سازی دولت الکترونیک</a:t>
            </a:r>
            <a:endParaRPr lang="en-US" sz="1200" kern="1200" dirty="0">
              <a:solidFill>
                <a:schemeClr val="tx1"/>
              </a:solidFill>
              <a:effectLst/>
              <a:latin typeface="+mn-lt"/>
              <a:ea typeface="+mn-ea"/>
              <a:cs typeface="+mn-cs"/>
            </a:endParaRPr>
          </a:p>
          <a:p>
            <a:pPr algn="r" rtl="1"/>
            <a:r>
              <a:rPr lang="fa-IR" sz="1200" kern="1200" dirty="0">
                <a:solidFill>
                  <a:schemeClr val="tx1"/>
                </a:solidFill>
                <a:effectLst/>
                <a:latin typeface="+mn-lt"/>
                <a:ea typeface="+mn-ea"/>
                <a:cs typeface="+mn-cs"/>
              </a:rPr>
              <a:t>دور کاری، دور خرید، کسب و کارهای برخط و انجام امور اداری و خدماتی کشور به صورت برخط از مزایای دولت الکرونیک برای مدیریت تقاضای سفر شهری محسوب می‌شوند. علاوه‌بر این، توسعه دولت الکترونیک می‌تواند هم به لحاظ بسترهای قانونی و هم به لحاظ زیرساختی، کمک شایانی به توسعه راه‌حل‌های هوش مصنوعی در مدیریت حمل و نقل شهری گردد.</a:t>
            </a:r>
            <a:endParaRPr lang="en-US" sz="1200" kern="1200" dirty="0">
              <a:solidFill>
                <a:schemeClr val="tx1"/>
              </a:solidFill>
              <a:effectLst/>
              <a:latin typeface="+mn-lt"/>
              <a:ea typeface="+mn-ea"/>
              <a:cs typeface="+mn-cs"/>
            </a:endParaRPr>
          </a:p>
          <a:p>
            <a:pPr algn="r" rtl="1"/>
            <a:r>
              <a:rPr lang="fa-IR" sz="1200" b="1" kern="1200" dirty="0">
                <a:solidFill>
                  <a:schemeClr val="tx1"/>
                </a:solidFill>
                <a:effectLst/>
                <a:latin typeface="+mn-lt"/>
                <a:ea typeface="+mn-ea"/>
                <a:cs typeface="+mn-cs"/>
              </a:rPr>
              <a:t>5- اقدامات به‌موقع</a:t>
            </a:r>
            <a:r>
              <a:rPr lang="fa-I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lgn="r" rtl="1"/>
            <a:r>
              <a:rPr lang="fa-IR" sz="1200" kern="1200" dirty="0">
                <a:solidFill>
                  <a:schemeClr val="tx1"/>
                </a:solidFill>
                <a:effectLst/>
                <a:latin typeface="+mn-lt"/>
                <a:ea typeface="+mn-ea"/>
                <a:cs typeface="+mn-cs"/>
              </a:rPr>
              <a:t>نگاه مقطعی و کوتاه مدت به مسائل و مشکلات حمل و نقل عمومی و مدیریت ترافیک، از جمله معضلات مدیریتی در این حوزه است که می‌تواند منجر به عدم مداخلات به موقع و انجام اقدامات نمایشی غیرموثر گردد. در حالی که پیاده‌سازی راهکارهای هوش مصنوعی در حمل و نقل شهری، نیازمند نگاه بلند مدت و ریسک‌پذیری برای فراهم کردن زیرساخت‌هایی است که ممکن است چند سال بعد و به مرور اثر مثبت خود را نشان دهند. این موضوع می‌تواند سبب گردد که مدیران شهری از انجام اقدامات به موقع در این حوزه سر باز زنند. بر اساس نظر خبرگان و کارشناسان، این مخاطره جدی وجود دارد که مدیریت شهری زمانی حاضر به مداخله در این حوزه‌ شود که بسیار دیر شده است و این تأخیر در تصمیم‌گیری، منجر به ارائه‌ی راه‌کارهای شتاب زده از جمله «پول‌پاشی» کم فایده گردد. بنابراین، لازم است در اسناد بالادست و قوانین کشور، تکالیف لازم و بسترهای قانونی و مالی مورد نیاز، برای مدیریت شهری در نظر گرفته شود تا اقدامات زیرساختی، تحقیقاتی و حمایتی مورد نیاز برای پیاده‌سازی راه‌حل‌های هوش مصنوعی در حمل‌ونقل شهری، تحت تأثیر مسائل روزمره و کوتاه مدت حوزه مدیریت شهری قرار نگیرد و هر یک از اقدامات مذکور، در زمان مناسب و به موقع انجام پذیرد. تعریف «معاونت حمل و نقل هوشمند» در دفتر حمل و نقل و ترافیک وزارت کشور می­تواند نقش مؤثری داشته باشد.</a:t>
            </a:r>
            <a:endParaRPr lang="en-US" sz="1200" kern="1200" dirty="0">
              <a:solidFill>
                <a:schemeClr val="tx1"/>
              </a:solidFill>
              <a:effectLst/>
              <a:latin typeface="+mn-lt"/>
              <a:ea typeface="+mn-ea"/>
              <a:cs typeface="+mn-cs"/>
            </a:endParaRPr>
          </a:p>
          <a:p>
            <a:pPr algn="l" rtl="1"/>
            <a:r>
              <a:rPr lang="en-US" sz="1200" kern="1200" dirty="0">
                <a:solidFill>
                  <a:schemeClr val="tx1"/>
                </a:solidFill>
                <a:effectLst/>
                <a:latin typeface="+mn-lt"/>
                <a:ea typeface="+mn-ea"/>
                <a:cs typeface="+mn-cs"/>
              </a:rPr>
              <a:t> </a:t>
            </a:r>
            <a:r>
              <a:rPr lang="fa-IR" sz="1200" kern="1200" dirty="0">
                <a:solidFill>
                  <a:schemeClr val="tx1"/>
                </a:solidFill>
                <a:effectLst/>
                <a:latin typeface="+mn-lt"/>
                <a:ea typeface="+mn-ea"/>
                <a:cs typeface="+mn-cs"/>
              </a:rPr>
              <a:t>چه دوربین هایی مد نظر است که الان وجود ندارد یا لازم است تعداد آن زیاد شود؟</a:t>
            </a:r>
            <a:endParaRPr lang="en-US" sz="1200" kern="1200" dirty="0">
              <a:solidFill>
                <a:schemeClr val="tx1"/>
              </a:solidFill>
              <a:effectLst/>
              <a:latin typeface="+mn-lt"/>
              <a:ea typeface="+mn-ea"/>
              <a:cs typeface="+mn-cs"/>
            </a:endParaRPr>
          </a:p>
          <a:p>
            <a:pPr algn="l" rtl="1"/>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24</a:t>
            </a:fld>
            <a:endParaRPr lang="en-US" dirty="0"/>
          </a:p>
        </p:txBody>
      </p:sp>
    </p:spTree>
    <p:extLst>
      <p:ext uri="{BB962C8B-B14F-4D97-AF65-F5344CB8AC3E}">
        <p14:creationId xmlns:p14="http://schemas.microsoft.com/office/powerpoint/2010/main" val="269093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3</a:t>
            </a:fld>
            <a:endParaRPr lang="en-US" dirty="0"/>
          </a:p>
        </p:txBody>
      </p:sp>
    </p:spTree>
    <p:extLst>
      <p:ext uri="{BB962C8B-B14F-4D97-AF65-F5344CB8AC3E}">
        <p14:creationId xmlns:p14="http://schemas.microsoft.com/office/powerpoint/2010/main" val="2602197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4</a:t>
            </a:fld>
            <a:endParaRPr lang="en-US" dirty="0"/>
          </a:p>
        </p:txBody>
      </p:sp>
    </p:spTree>
    <p:extLst>
      <p:ext uri="{BB962C8B-B14F-4D97-AF65-F5344CB8AC3E}">
        <p14:creationId xmlns:p14="http://schemas.microsoft.com/office/powerpoint/2010/main" val="1707700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5</a:t>
            </a:fld>
            <a:endParaRPr lang="en-US" dirty="0"/>
          </a:p>
        </p:txBody>
      </p:sp>
    </p:spTree>
    <p:extLst>
      <p:ext uri="{BB962C8B-B14F-4D97-AF65-F5344CB8AC3E}">
        <p14:creationId xmlns:p14="http://schemas.microsoft.com/office/powerpoint/2010/main" val="3183767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b="1" dirty="0" smtClean="0"/>
              <a:t>۱. جمعیت و تقاضای بالای سفر</a:t>
            </a:r>
          </a:p>
          <a:p>
            <a:pPr algn="just" rtl="1"/>
            <a:r>
              <a:rPr lang="fa-IR" dirty="0" smtClean="0"/>
              <a:t>تهران با بیش از </a:t>
            </a:r>
            <a:r>
              <a:rPr lang="fa-IR" b="1" dirty="0" smtClean="0"/>
              <a:t>۹ میلیون نفر جمعیت ثابت</a:t>
            </a:r>
            <a:r>
              <a:rPr lang="fa-IR" dirty="0" smtClean="0"/>
              <a:t> و روزانه حدود </a:t>
            </a:r>
            <a:r>
              <a:rPr lang="fa-IR" b="1" dirty="0" smtClean="0"/>
              <a:t>۱۵ تا ۱۷ میلیون سفر درون‌شهری</a:t>
            </a:r>
            <a:r>
              <a:rPr lang="fa-IR" dirty="0" smtClean="0"/>
              <a:t>، یکی از پرتراکم‌ترین کلان‌شهرهای منطقه است.</a:t>
            </a:r>
          </a:p>
          <a:p>
            <a:pPr algn="just" rtl="1"/>
            <a:r>
              <a:rPr lang="fa-IR" dirty="0" smtClean="0"/>
              <a:t>سیستم سنتی حمل‌ونقل توان مدیریت این حجم از سفر را ندارد؛ بدون هوشمندسازی، همواره با </a:t>
            </a:r>
            <a:r>
              <a:rPr lang="fa-IR" b="1" dirty="0" smtClean="0"/>
              <a:t>ازدحام، تأخیر و نارضایتی</a:t>
            </a:r>
            <a:r>
              <a:rPr lang="fa-IR" dirty="0" smtClean="0"/>
              <a:t> مواجه خواهیم بود.</a:t>
            </a:r>
          </a:p>
          <a:p>
            <a:pPr algn="just" rtl="1"/>
            <a:r>
              <a:rPr lang="fa-IR" b="1" dirty="0" smtClean="0"/>
              <a:t>2. ترافیک سنگین و هزینه‌های پنهان</a:t>
            </a:r>
          </a:p>
          <a:p>
            <a:pPr algn="just" rtl="1"/>
            <a:r>
              <a:rPr lang="fa-IR" dirty="0" smtClean="0"/>
              <a:t>تهران طبق گزارش‌های جهانی، جزو </a:t>
            </a:r>
            <a:r>
              <a:rPr lang="fa-IR" b="1" dirty="0" smtClean="0"/>
              <a:t>پرجمعیت‌ترین و پرترافیک‌ترین شهرهای دنیا</a:t>
            </a:r>
            <a:r>
              <a:rPr lang="fa-IR" dirty="0" smtClean="0"/>
              <a:t>ست.</a:t>
            </a:r>
          </a:p>
          <a:p>
            <a:pPr algn="just" rtl="1"/>
            <a:r>
              <a:rPr lang="fa-IR" dirty="0" smtClean="0"/>
              <a:t>ترافیک سالانه </a:t>
            </a:r>
            <a:r>
              <a:rPr lang="fa-IR" b="1" dirty="0" smtClean="0"/>
              <a:t>میلیاردها ساعت وقت شهروندان</a:t>
            </a:r>
            <a:r>
              <a:rPr lang="fa-IR" dirty="0" smtClean="0"/>
              <a:t> را هدر می‌دهد و هزینه‌های اقتصادی عظیمی تحمیل می‌کند (سوخت، فرسایش خودرو، آلودگی هوا).</a:t>
            </a:r>
          </a:p>
          <a:p>
            <a:pPr algn="just" rtl="1"/>
            <a:r>
              <a:rPr lang="fa-IR" dirty="0" smtClean="0"/>
              <a:t>مدیریت هوشمند می‌تواند </a:t>
            </a:r>
            <a:r>
              <a:rPr lang="fa-IR" b="1" dirty="0" smtClean="0"/>
              <a:t>کاهش ۱۵ تا ۲۰ درصدی تأخیرها</a:t>
            </a:r>
            <a:r>
              <a:rPr lang="fa-IR" dirty="0" smtClean="0"/>
              <a:t> را در کوتاه‌مدت محقق کند.</a:t>
            </a:r>
          </a:p>
          <a:p>
            <a:pPr algn="just" rtl="1"/>
            <a:r>
              <a:rPr lang="fa-IR" b="1" dirty="0" smtClean="0"/>
              <a:t>۳. آلودگی هوا و بحران محیط زیستی</a:t>
            </a:r>
          </a:p>
          <a:p>
            <a:pPr algn="just" rtl="1"/>
            <a:r>
              <a:rPr lang="fa-IR" dirty="0" smtClean="0"/>
              <a:t>حمل‌ونقل سهم بالایی از تولید آلاینده‌ها در تهران دارد (حدود </a:t>
            </a:r>
            <a:r>
              <a:rPr lang="fa-IR" b="1" dirty="0" smtClean="0"/>
              <a:t>۸۰٪ آلودگی هوای زمستانی</a:t>
            </a:r>
            <a:r>
              <a:rPr lang="fa-IR" dirty="0" smtClean="0"/>
              <a:t> به خودروها و وسایل نقلیه مرتبط است).</a:t>
            </a:r>
          </a:p>
          <a:p>
            <a:pPr algn="just" rtl="1"/>
            <a:r>
              <a:rPr lang="fa-IR" dirty="0" smtClean="0"/>
              <a:t>بدون مدیریت هوشمند و بهینه‌سازی ناوگان، کنترل آلودگی تقریباً غیرممکن است.</a:t>
            </a:r>
          </a:p>
          <a:p>
            <a:pPr algn="just" rtl="1"/>
            <a:r>
              <a:rPr lang="fa-IR" dirty="0" smtClean="0"/>
              <a:t>هوشمندسازی می‌تواند مسیر حرکت به سمت </a:t>
            </a:r>
            <a:r>
              <a:rPr lang="fa-IR" b="1" dirty="0" smtClean="0"/>
              <a:t>حمل‌ونقل پاک و پایدار</a:t>
            </a:r>
            <a:r>
              <a:rPr lang="fa-IR" dirty="0" smtClean="0"/>
              <a:t> را هموار کند.</a:t>
            </a:r>
          </a:p>
          <a:p>
            <a:pPr algn="just" rtl="1"/>
            <a:r>
              <a:rPr lang="fa-IR" b="1" dirty="0" smtClean="0"/>
              <a:t>۴. ناکارآمدی مدیریتی و چندپارگی نهادی</a:t>
            </a:r>
          </a:p>
          <a:p>
            <a:pPr algn="just" rtl="1"/>
            <a:r>
              <a:rPr lang="fa-IR" dirty="0" smtClean="0"/>
              <a:t>الان داده‌های حمل‌ونقل بین نهادهای مختلف پراکنده است (مترو در یک سامانه، اتوبوسرانی در یک سامانه دیگر، تاکسی‌ها در جای دیگر).</a:t>
            </a:r>
          </a:p>
          <a:p>
            <a:pPr algn="just" rtl="1"/>
            <a:r>
              <a:rPr lang="fa-IR" dirty="0" smtClean="0"/>
              <a:t>این چندپارگی باعث </a:t>
            </a:r>
            <a:r>
              <a:rPr lang="fa-IR" b="1" dirty="0" smtClean="0"/>
              <a:t>تصمیم‌گیری جزیره‌ای</a:t>
            </a:r>
            <a:r>
              <a:rPr lang="fa-IR" dirty="0" smtClean="0"/>
              <a:t> می‌شود.</a:t>
            </a:r>
          </a:p>
          <a:p>
            <a:pPr algn="just" rtl="1"/>
            <a:r>
              <a:rPr lang="fa-IR" dirty="0" smtClean="0"/>
              <a:t>هوشمندسازی ابزار یکپارچگی نهادی و مدیریتی است.</a:t>
            </a:r>
          </a:p>
          <a:p>
            <a:pPr algn="just" rtl="1"/>
            <a:r>
              <a:rPr lang="fa-IR" b="1" dirty="0" smtClean="0"/>
              <a:t>۵. انتظارات شهروندان و عدالت حمل‌ونقل</a:t>
            </a:r>
          </a:p>
          <a:p>
            <a:pPr algn="just" rtl="1"/>
            <a:r>
              <a:rPr lang="fa-IR" dirty="0" smtClean="0"/>
              <a:t>شهروند تهرانی امروز انتظار دارد مثل شهرهای پیشرفته، با موبایل خود برنامه سفر بگیرد، کرایه‌اش را یکپارچه پرداخت کند و زمان رسیدن وسیله نقلیه را دقیق بداند.</a:t>
            </a:r>
          </a:p>
          <a:p>
            <a:pPr algn="just" rtl="1"/>
            <a:r>
              <a:rPr lang="fa-IR" dirty="0" smtClean="0"/>
              <a:t>در عین حال، هوشمندسازی باید دسترسی عادلانه ایجاد کند؛ یعنی مناطق جنوبی و شرقی شهر هم به همان اندازه از خدمات دقیق و مطمئن بهره‌مند شوند.</a:t>
            </a:r>
          </a:p>
          <a:p>
            <a:pPr algn="just" rtl="1"/>
            <a:r>
              <a:rPr lang="fa-IR" b="1" dirty="0" smtClean="0"/>
              <a:t>۶. تاب‌آوری شهری و مدیریت بحران</a:t>
            </a:r>
          </a:p>
          <a:p>
            <a:pPr algn="just" rtl="1"/>
            <a:r>
              <a:rPr lang="fa-IR" dirty="0" smtClean="0"/>
              <a:t>تهران شهری است که همواره با بحران‌ها (آلودگی شدید، برف سنگین، زلزله، ترافیک مقطعی) مواجه می‌شود.</a:t>
            </a:r>
          </a:p>
          <a:p>
            <a:pPr algn="just" rtl="1"/>
            <a:r>
              <a:rPr lang="fa-IR" dirty="0" smtClean="0"/>
              <a:t>بدون هوشمندسازی، واکنش سریع و مدیریت لحظه‌ای تقریباً غیرممکن است.</a:t>
            </a:r>
          </a:p>
          <a:p>
            <a:pPr algn="just" rtl="1"/>
            <a:r>
              <a:rPr lang="fa-IR" dirty="0" smtClean="0"/>
              <a:t>سیستم‌های هوشمند می‌توانند در چند دقیقه ناوگان را هدایت کنند یا مسیرهای جایگزین پیشنهاد دهند.</a:t>
            </a:r>
          </a:p>
          <a:p>
            <a:pPr algn="just" rtl="1"/>
            <a:endParaRPr lang="en-US" dirty="0" smtClean="0"/>
          </a:p>
          <a:p>
            <a:pPr algn="just" rtl="1"/>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6</a:t>
            </a:fld>
            <a:endParaRPr lang="en-US" dirty="0"/>
          </a:p>
        </p:txBody>
      </p:sp>
    </p:spTree>
    <p:extLst>
      <p:ext uri="{BB962C8B-B14F-4D97-AF65-F5344CB8AC3E}">
        <p14:creationId xmlns:p14="http://schemas.microsoft.com/office/powerpoint/2010/main" val="315355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b="1" dirty="0" smtClean="0"/>
              <a:t>۱. زیرساخت‌های فنی (تکنولوژیک)</a:t>
            </a:r>
          </a:p>
          <a:p>
            <a:pPr algn="just" rtl="1"/>
            <a:r>
              <a:rPr lang="fa-IR" dirty="0" smtClean="0"/>
              <a:t>این بخش همون چیزی هست که بیشتر مردم در ذهنشون می‌بینن؛ یعنی تجهیزات، فناوری‌ها و سیستم‌هایی که لازمه تا داده جمع‌آوری بشه، پردازش بشه و در نهایت خدمات هوشمند به شهروند ارائه بشه:</a:t>
            </a:r>
          </a:p>
          <a:p>
            <a:pPr algn="just" rtl="1"/>
            <a:r>
              <a:rPr lang="fa-IR" b="1" dirty="0" smtClean="0"/>
              <a:t>زیرساخت داده و شبکه:</a:t>
            </a:r>
            <a:r>
              <a:rPr lang="fa-IR" dirty="0" smtClean="0"/>
              <a:t> اینترنت پرسرعت شهری، فیبر نوری، 5</a:t>
            </a:r>
            <a:r>
              <a:rPr lang="en-US" dirty="0" smtClean="0"/>
              <a:t>G، </a:t>
            </a:r>
            <a:r>
              <a:rPr lang="fa-IR" dirty="0" smtClean="0"/>
              <a:t>مراکز داده ابری، پایگاه‌های داده یکپارچه.</a:t>
            </a:r>
          </a:p>
          <a:p>
            <a:pPr algn="just" rtl="1"/>
            <a:r>
              <a:rPr lang="fa-IR" b="1" dirty="0" smtClean="0"/>
              <a:t>سنسورها و تجهیزات جمع‌آوری داده:</a:t>
            </a:r>
            <a:r>
              <a:rPr lang="fa-IR" dirty="0" smtClean="0"/>
              <a:t> دوربین‌های هوشمند (</a:t>
            </a:r>
            <a:r>
              <a:rPr lang="en-US" dirty="0" smtClean="0"/>
              <a:t>CCTV </a:t>
            </a:r>
            <a:r>
              <a:rPr lang="fa-IR" dirty="0" smtClean="0"/>
              <a:t>با قابلیت پردازش تصویر)، سنسورهای شمارش تردد، </a:t>
            </a:r>
            <a:r>
              <a:rPr lang="en-US" dirty="0" smtClean="0"/>
              <a:t>GPS </a:t>
            </a:r>
            <a:r>
              <a:rPr lang="fa-IR" dirty="0" smtClean="0"/>
              <a:t>در ناوگان حمل‌ونقل، کارت‌های هوشمند بلیت، دستگاه‌های </a:t>
            </a:r>
            <a:r>
              <a:rPr lang="en-US" dirty="0" smtClean="0"/>
              <a:t>NFC.</a:t>
            </a:r>
          </a:p>
          <a:p>
            <a:pPr algn="just" rtl="1"/>
            <a:r>
              <a:rPr lang="fa-IR" b="1" dirty="0" smtClean="0"/>
              <a:t>سیستم‌های نرم‌افزاری و پلتفرم‌های تحلیلی:</a:t>
            </a:r>
            <a:r>
              <a:rPr lang="fa-IR" dirty="0" smtClean="0"/>
              <a:t> الگوریتم‌های هوش مصنوعی برای پیش‌بینی ترافیک، بهینه‌سازی مسیرها، مدیریت ناوگان و سیستم‌های هشدار سریع.</a:t>
            </a:r>
          </a:p>
          <a:p>
            <a:pPr algn="just" rtl="1"/>
            <a:r>
              <a:rPr lang="fa-IR" b="1" dirty="0" smtClean="0"/>
              <a:t>ابزارهای ارتباط با کاربر:</a:t>
            </a:r>
            <a:r>
              <a:rPr lang="fa-IR" dirty="0" smtClean="0"/>
              <a:t> اپلیکیشن‌های موبایل برای اطلاع‌رسانی زمان رسیدن اتوبوس یا مترو، پرداخت هوشمند، نقشه‌های زنده‌ی مسیر.</a:t>
            </a:r>
          </a:p>
          <a:p>
            <a:pPr algn="just" rtl="1"/>
            <a:r>
              <a:rPr lang="fa-IR" b="1" dirty="0" smtClean="0"/>
              <a:t>زیرساخت انرژی و تجهیزات پشتیبان:</a:t>
            </a:r>
            <a:r>
              <a:rPr lang="fa-IR" dirty="0" smtClean="0"/>
              <a:t> ایستگاه‌های شارژ خودروهای برقی، سیستم‌های برق اضطراری، پایداری شبکه برق برای پشتیبانی از تجهیزات.</a:t>
            </a:r>
          </a:p>
          <a:p>
            <a:pPr algn="just" rtl="1"/>
            <a:r>
              <a:rPr lang="fa-IR" b="1" dirty="0" smtClean="0"/>
              <a:t>۲. زیرساخت‌های سازمانی و نهادی</a:t>
            </a:r>
          </a:p>
          <a:p>
            <a:pPr algn="just" rtl="1"/>
            <a:r>
              <a:rPr lang="fa-IR" dirty="0" smtClean="0"/>
              <a:t>این بخش کمتر دیده میشه ولی در عمل از فنی مهم‌تره؛ چون اگر سازمان آماده نباشه، تکنولوژی روی زمین می‌مونه:</a:t>
            </a:r>
          </a:p>
          <a:p>
            <a:pPr algn="just" rtl="1"/>
            <a:r>
              <a:rPr lang="fa-IR" b="1" dirty="0" smtClean="0"/>
              <a:t>نهاد حاکمیتی و سیاست‌گذاری:</a:t>
            </a:r>
            <a:r>
              <a:rPr lang="fa-IR" dirty="0" smtClean="0"/>
              <a:t> تعریف ساختار مشخص برای مدیریت حمل‌ونقل هوشمند (مثلاً سازمان حمل‌ونقل هوشمند ذیل شهرداری).</a:t>
            </a:r>
          </a:p>
          <a:p>
            <a:pPr algn="just" rtl="1"/>
            <a:r>
              <a:rPr lang="fa-IR" b="1" dirty="0" smtClean="0"/>
              <a:t>چارچوب حقوقی و قانونی:</a:t>
            </a:r>
            <a:r>
              <a:rPr lang="fa-IR" dirty="0" smtClean="0"/>
              <a:t> تدوین قوانین داده‌محوری، مالکیت داده، حفاظت از حریم خصوصی شهروندان، تنظیم‌گری کسب‌وکارهای پلتفرمی (مثل اسنپ و تپسی).</a:t>
            </a:r>
          </a:p>
          <a:p>
            <a:pPr algn="just" rtl="1"/>
            <a:r>
              <a:rPr lang="fa-IR" b="1" dirty="0" smtClean="0"/>
              <a:t>هماهنگی بین دستگاه‌ها:</a:t>
            </a:r>
            <a:r>
              <a:rPr lang="fa-IR" dirty="0" smtClean="0"/>
              <a:t> اتصال شهرداری، پلیس راهور، وزارت کشور، شرکت‌های خصوصی و استارتاپ‌ها به یک سیستم یکپارچه.</a:t>
            </a:r>
          </a:p>
          <a:p>
            <a:pPr algn="just" rtl="1"/>
            <a:r>
              <a:rPr lang="fa-IR" b="1" dirty="0" smtClean="0"/>
              <a:t>فرهنگ‌سازی و آموزش:</a:t>
            </a:r>
            <a:r>
              <a:rPr lang="fa-IR" dirty="0" smtClean="0"/>
              <a:t> آموزش کارکنان شهرداری، رانندگان، و حتی شهروندان برای استفاده صحیح از خدمات هوشمند.</a:t>
            </a:r>
          </a:p>
          <a:p>
            <a:pPr algn="just" rtl="1"/>
            <a:r>
              <a:rPr lang="fa-IR" b="1" dirty="0" smtClean="0"/>
              <a:t>مدیریت مالی و سرمایه‌گذاری:</a:t>
            </a:r>
            <a:r>
              <a:rPr lang="fa-IR" dirty="0" smtClean="0"/>
              <a:t> مدل‌های مشارکت عمومی-خصوصی (</a:t>
            </a:r>
            <a:r>
              <a:rPr lang="en-US" dirty="0" smtClean="0"/>
              <a:t>PPP) </a:t>
            </a:r>
            <a:r>
              <a:rPr lang="fa-IR" dirty="0" smtClean="0"/>
              <a:t>برای توسعه پروژه‌ها، بودجه‌گذاری پایدار و جذب سرمایه.</a:t>
            </a:r>
          </a:p>
          <a:p>
            <a:pPr algn="just" rtl="1"/>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7</a:t>
            </a:fld>
            <a:endParaRPr lang="en-US" dirty="0"/>
          </a:p>
        </p:txBody>
      </p:sp>
    </p:spTree>
    <p:extLst>
      <p:ext uri="{BB962C8B-B14F-4D97-AF65-F5344CB8AC3E}">
        <p14:creationId xmlns:p14="http://schemas.microsoft.com/office/powerpoint/2010/main" val="314753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8</a:t>
            </a:fld>
            <a:endParaRPr lang="en-US" dirty="0"/>
          </a:p>
        </p:txBody>
      </p:sp>
    </p:spTree>
    <p:extLst>
      <p:ext uri="{BB962C8B-B14F-4D97-AF65-F5344CB8AC3E}">
        <p14:creationId xmlns:p14="http://schemas.microsoft.com/office/powerpoint/2010/main" val="3274912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sz="1050" b="1" dirty="0">
                <a:solidFill>
                  <a:schemeClr val="tx1"/>
                </a:solidFill>
                <a:cs typeface="Mitra" panose="00000400000000000000" pitchFamily="2" charset="-78"/>
              </a:rPr>
              <a:t> </a:t>
            </a:r>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11</a:t>
            </a:fld>
            <a:endParaRPr lang="en-US" dirty="0"/>
          </a:p>
        </p:txBody>
      </p:sp>
    </p:spTree>
    <p:extLst>
      <p:ext uri="{BB962C8B-B14F-4D97-AF65-F5344CB8AC3E}">
        <p14:creationId xmlns:p14="http://schemas.microsoft.com/office/powerpoint/2010/main" val="879189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B34ED-4CDD-41C9-90F7-D768D5559A6F}" type="slidenum">
              <a:rPr lang="en-US" smtClean="0"/>
              <a:t>14</a:t>
            </a:fld>
            <a:endParaRPr lang="en-US" dirty="0"/>
          </a:p>
        </p:txBody>
      </p:sp>
    </p:spTree>
    <p:extLst>
      <p:ext uri="{BB962C8B-B14F-4D97-AF65-F5344CB8AC3E}">
        <p14:creationId xmlns:p14="http://schemas.microsoft.com/office/powerpoint/2010/main" val="149189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A27944-63F0-4B2F-AD45-448C6DF71C85}"/>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AF5DAC0D-26BC-4E19-94BF-7F158080FB62}"/>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2" name="Title 1">
            <a:extLst>
              <a:ext uri="{FF2B5EF4-FFF2-40B4-BE49-F238E27FC236}">
                <a16:creationId xmlns:a16="http://schemas.microsoft.com/office/drawing/2014/main" id="{2C63BDE4-1CD0-AC4C-A2A9-C858427B0E20}"/>
              </a:ext>
            </a:extLst>
          </p:cNvPr>
          <p:cNvSpPr>
            <a:spLocks noGrp="1"/>
          </p:cNvSpPr>
          <p:nvPr>
            <p:ph type="title" hasCustomPrompt="1"/>
          </p:nvPr>
        </p:nvSpPr>
        <p:spPr/>
        <p:txBody>
          <a:bodyPr/>
          <a:lstStyle>
            <a:lvl1pPr>
              <a:lnSpc>
                <a:spcPct val="100000"/>
              </a:lnSpc>
              <a:defRPr/>
            </a:lvl1pPr>
          </a:lstStyle>
          <a:p>
            <a:r>
              <a:rPr lang="en-US" dirty="0"/>
              <a:t>CLICK TO EDIT MASTER TITLE STYLE</a:t>
            </a:r>
          </a:p>
        </p:txBody>
      </p:sp>
      <p:sp>
        <p:nvSpPr>
          <p:cNvPr id="8" name="Text Placeholder 2">
            <a:extLst>
              <a:ext uri="{FF2B5EF4-FFF2-40B4-BE49-F238E27FC236}">
                <a16:creationId xmlns:a16="http://schemas.microsoft.com/office/drawing/2014/main" id="{67265051-1E5A-D844-BA21-383315517276}"/>
              </a:ext>
            </a:extLst>
          </p:cNvPr>
          <p:cNvSpPr>
            <a:spLocks noGrp="1"/>
          </p:cNvSpPr>
          <p:nvPr>
            <p:ph idx="1"/>
          </p:nvPr>
        </p:nvSpPr>
        <p:spPr>
          <a:xfrm>
            <a:off x="594519" y="1690117"/>
            <a:ext cx="10989920" cy="4486845"/>
          </a:xfrm>
          <a:prstGeom prst="rect">
            <a:avLst/>
          </a:prstGeom>
        </p:spPr>
        <p:txBody>
          <a:bodyPr vert="horz" lIns="91440" tIns="45720" rIns="91440" bIns="45720" rtlCol="0">
            <a:norm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a:extLst>
              <a:ext uri="{FF2B5EF4-FFF2-40B4-BE49-F238E27FC236}">
                <a16:creationId xmlns:a16="http://schemas.microsoft.com/office/drawing/2014/main" id="{2914F6FF-E574-0340-AD3E-E6747297E034}"/>
              </a:ext>
            </a:extLst>
          </p:cNvPr>
          <p:cNvSpPr>
            <a:spLocks noGrp="1"/>
          </p:cNvSpPr>
          <p:nvPr>
            <p:ph type="body" sz="quarter" idx="32" hasCustomPrompt="1"/>
          </p:nvPr>
        </p:nvSpPr>
        <p:spPr>
          <a:xfrm>
            <a:off x="594519" y="1262642"/>
            <a:ext cx="11002962" cy="353872"/>
          </a:xfrm>
        </p:spPr>
        <p:txBody>
          <a:bodyPr anchor="ctr">
            <a:noAutofit/>
          </a:bodyPr>
          <a:lstStyle>
            <a:lvl1pPr marL="0" indent="0" algn="ctr">
              <a:lnSpc>
                <a:spcPct val="100000"/>
              </a:lnSpc>
              <a:buNone/>
              <a:defRPr sz="2000" spc="600">
                <a:solidFill>
                  <a:srgbClr val="898989"/>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extLst>
      <p:ext uri="{BB962C8B-B14F-4D97-AF65-F5344CB8AC3E}">
        <p14:creationId xmlns:p14="http://schemas.microsoft.com/office/powerpoint/2010/main" val="1535182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A27944-63F0-4B2F-AD45-448C6DF71C85}"/>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AF5DAC0D-26BC-4E19-94BF-7F158080FB62}"/>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2" name="Title 1">
            <a:extLst>
              <a:ext uri="{FF2B5EF4-FFF2-40B4-BE49-F238E27FC236}">
                <a16:creationId xmlns:a16="http://schemas.microsoft.com/office/drawing/2014/main" id="{2C63BDE4-1CD0-AC4C-A2A9-C858427B0E20}"/>
              </a:ext>
            </a:extLst>
          </p:cNvPr>
          <p:cNvSpPr>
            <a:spLocks noGrp="1"/>
          </p:cNvSpPr>
          <p:nvPr>
            <p:ph type="title" hasCustomPrompt="1"/>
          </p:nvPr>
        </p:nvSpPr>
        <p:spPr/>
        <p:txBody>
          <a:bodyPr/>
          <a:lstStyle>
            <a:lvl1pPr>
              <a:lnSpc>
                <a:spcPct val="100000"/>
              </a:lnSpc>
              <a:defRPr/>
            </a:lvl1pPr>
          </a:lstStyle>
          <a:p>
            <a:r>
              <a:rPr lang="en-US" dirty="0"/>
              <a:t>CLICK TO EDIT MASTER TITLE STYLE</a:t>
            </a:r>
          </a:p>
        </p:txBody>
      </p:sp>
      <p:sp>
        <p:nvSpPr>
          <p:cNvPr id="8" name="Text Placeholder 2">
            <a:extLst>
              <a:ext uri="{FF2B5EF4-FFF2-40B4-BE49-F238E27FC236}">
                <a16:creationId xmlns:a16="http://schemas.microsoft.com/office/drawing/2014/main" id="{67265051-1E5A-D844-BA21-383315517276}"/>
              </a:ext>
            </a:extLst>
          </p:cNvPr>
          <p:cNvSpPr>
            <a:spLocks noGrp="1"/>
          </p:cNvSpPr>
          <p:nvPr>
            <p:ph idx="1"/>
          </p:nvPr>
        </p:nvSpPr>
        <p:spPr>
          <a:xfrm>
            <a:off x="594519" y="1690117"/>
            <a:ext cx="10989920" cy="4486845"/>
          </a:xfrm>
          <a:prstGeom prst="rect">
            <a:avLst/>
          </a:prstGeom>
        </p:spPr>
        <p:txBody>
          <a:bodyPr vert="horz" lIns="91440" tIns="45720" rIns="91440" bIns="45720" rtlCol="0">
            <a:norm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296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CCD8B1-7DA9-46E5-8EC4-7B1E0D7E9B20}"/>
              </a:ext>
            </a:extLst>
          </p:cNvPr>
          <p:cNvSpPr/>
          <p:nvPr userDrawn="1"/>
        </p:nvSpPr>
        <p:spPr>
          <a:xfrm>
            <a:off x="6084094" y="1189038"/>
            <a:ext cx="6107906" cy="5668962"/>
          </a:xfrm>
          <a:prstGeom prst="rect">
            <a:avLst/>
          </a:pr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E18C59-4654-4610-A461-4DAD6B9AA844}"/>
              </a:ext>
            </a:extLst>
          </p:cNvPr>
          <p:cNvSpPr/>
          <p:nvPr userDrawn="1"/>
        </p:nvSpPr>
        <p:spPr>
          <a:xfrm>
            <a:off x="0" y="1189038"/>
            <a:ext cx="6096000" cy="5668962"/>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594519" y="0"/>
            <a:ext cx="11002962" cy="1189038"/>
          </a:xfrm>
        </p:spPr>
        <p:txBody>
          <a:bodyPr>
            <a:normAutofit/>
          </a:bodyPr>
          <a:lstStyle>
            <a:lvl1pPr algn="ctr">
              <a:defRPr sz="3600" spc="300"/>
            </a:lvl1pPr>
          </a:lstStyle>
          <a:p>
            <a:r>
              <a:rPr lang="en-US" dirty="0"/>
              <a:t>CLICK TO EDIT MASTER TITLE STYLE</a:t>
            </a:r>
          </a:p>
        </p:txBody>
      </p:sp>
      <p:sp>
        <p:nvSpPr>
          <p:cNvPr id="3" name="Text Placeholder 2">
            <a:extLst>
              <a:ext uri="{FF2B5EF4-FFF2-40B4-BE49-F238E27FC236}">
                <a16:creationId xmlns:a16="http://schemas.microsoft.com/office/drawing/2014/main" id="{9BDA91F3-AE43-4DDA-AB24-49CF87963D72}"/>
              </a:ext>
            </a:extLst>
          </p:cNvPr>
          <p:cNvSpPr>
            <a:spLocks noGrp="1"/>
          </p:cNvSpPr>
          <p:nvPr>
            <p:ph type="body" idx="1"/>
          </p:nvPr>
        </p:nvSpPr>
        <p:spPr>
          <a:xfrm>
            <a:off x="469107" y="1827972"/>
            <a:ext cx="5157787" cy="494506"/>
          </a:xfrm>
        </p:spPr>
        <p:txBody>
          <a:bodyPr lIns="0" tIns="0" rIns="0" bIns="0" anchor="ctr"/>
          <a:lstStyle>
            <a:lvl1pPr marL="0" indent="0">
              <a:buNone/>
              <a:defRPr sz="2400" b="0" spc="60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A648F6-CDB4-4032-9F98-6ED11F980765}"/>
              </a:ext>
            </a:extLst>
          </p:cNvPr>
          <p:cNvSpPr>
            <a:spLocks noGrp="1"/>
          </p:cNvSpPr>
          <p:nvPr>
            <p:ph sz="half" idx="2"/>
          </p:nvPr>
        </p:nvSpPr>
        <p:spPr>
          <a:xfrm>
            <a:off x="469107" y="2342356"/>
            <a:ext cx="5157787" cy="3684588"/>
          </a:xfrm>
        </p:spPr>
        <p:txBody>
          <a:bodyPr lIns="0" tIns="0" rIns="0" bIns="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58F648F-0299-4352-914D-9ACEEF6FE597}"/>
              </a:ext>
            </a:extLst>
          </p:cNvPr>
          <p:cNvSpPr>
            <a:spLocks noGrp="1"/>
          </p:cNvSpPr>
          <p:nvPr>
            <p:ph type="body" sz="quarter" idx="3"/>
          </p:nvPr>
        </p:nvSpPr>
        <p:spPr>
          <a:xfrm>
            <a:off x="6565107" y="1827972"/>
            <a:ext cx="5183188" cy="494506"/>
          </a:xfrm>
        </p:spPr>
        <p:txBody>
          <a:bodyPr lIns="0" tIns="0" rIns="0" bIns="0" anchor="ctr"/>
          <a:lstStyle>
            <a:lvl1pPr marL="0" indent="0">
              <a:buNone/>
              <a:defRPr sz="2400" b="0" spc="60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215A19-FA39-4BD0-87C2-8DA3B8C587BB}"/>
              </a:ext>
            </a:extLst>
          </p:cNvPr>
          <p:cNvSpPr>
            <a:spLocks noGrp="1"/>
          </p:cNvSpPr>
          <p:nvPr>
            <p:ph sz="quarter" idx="4"/>
          </p:nvPr>
        </p:nvSpPr>
        <p:spPr>
          <a:xfrm>
            <a:off x="6565107" y="2342356"/>
            <a:ext cx="5183188" cy="3684588"/>
          </a:xfrm>
        </p:spPr>
        <p:txBody>
          <a:bodyPr lIns="0" tIns="0" rIns="0" bIns="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414559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CCD8B1-7DA9-46E5-8EC4-7B1E0D7E9B20}"/>
              </a:ext>
            </a:extLst>
          </p:cNvPr>
          <p:cNvSpPr/>
          <p:nvPr userDrawn="1"/>
        </p:nvSpPr>
        <p:spPr>
          <a:xfrm>
            <a:off x="6084094" y="1189038"/>
            <a:ext cx="6107906" cy="5668962"/>
          </a:xfrm>
          <a:prstGeom prst="rect">
            <a:avLst/>
          </a:pr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E18C59-4654-4610-A461-4DAD6B9AA844}"/>
              </a:ext>
            </a:extLst>
          </p:cNvPr>
          <p:cNvSpPr/>
          <p:nvPr userDrawn="1"/>
        </p:nvSpPr>
        <p:spPr>
          <a:xfrm>
            <a:off x="0" y="1189038"/>
            <a:ext cx="6096000" cy="5668962"/>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594519" y="0"/>
            <a:ext cx="11002962" cy="1189038"/>
          </a:xfrm>
        </p:spPr>
        <p:txBody>
          <a:bodyPr>
            <a:normAutofit/>
          </a:bodyPr>
          <a:lstStyle>
            <a:lvl1pPr algn="ctr">
              <a:defRPr sz="3600" spc="300"/>
            </a:lvl1pPr>
          </a:lstStyle>
          <a:p>
            <a:r>
              <a:rPr lang="en-US" dirty="0"/>
              <a:t>CLICK TO EDIT MASTER TITLE STYLE</a:t>
            </a:r>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
        <p:nvSpPr>
          <p:cNvPr id="15" name="Content Placeholder 2">
            <a:extLst>
              <a:ext uri="{FF2B5EF4-FFF2-40B4-BE49-F238E27FC236}">
                <a16:creationId xmlns:a16="http://schemas.microsoft.com/office/drawing/2014/main" id="{2B178DD2-BCD4-4E9E-8EAA-0A3AB74C6160}"/>
              </a:ext>
            </a:extLst>
          </p:cNvPr>
          <p:cNvSpPr>
            <a:spLocks noGrp="1"/>
          </p:cNvSpPr>
          <p:nvPr>
            <p:ph sz="half" idx="1"/>
          </p:nvPr>
        </p:nvSpPr>
        <p:spPr>
          <a:xfrm>
            <a:off x="594519"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a:extLst>
              <a:ext uri="{FF2B5EF4-FFF2-40B4-BE49-F238E27FC236}">
                <a16:creationId xmlns:a16="http://schemas.microsoft.com/office/drawing/2014/main" id="{0B7D881D-13DE-4377-AA74-0EBFD9C9926A}"/>
              </a:ext>
            </a:extLst>
          </p:cNvPr>
          <p:cNvSpPr>
            <a:spLocks noGrp="1"/>
          </p:cNvSpPr>
          <p:nvPr>
            <p:ph sz="half" idx="2"/>
          </p:nvPr>
        </p:nvSpPr>
        <p:spPr>
          <a:xfrm>
            <a:off x="6415881"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84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E18C59-4654-4610-A461-4DAD6B9AA844}"/>
              </a:ext>
            </a:extLst>
          </p:cNvPr>
          <p:cNvSpPr/>
          <p:nvPr userDrawn="1"/>
        </p:nvSpPr>
        <p:spPr>
          <a:xfrm>
            <a:off x="0" y="0"/>
            <a:ext cx="5032374" cy="6858000"/>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839788" y="801277"/>
            <a:ext cx="3932238" cy="1583703"/>
          </a:xfrm>
        </p:spPr>
        <p:txBody>
          <a:bodyPr>
            <a:normAutofit/>
          </a:bodyPr>
          <a:lstStyle>
            <a:lvl1pPr algn="l">
              <a:defRPr sz="3600" spc="300">
                <a:solidFill>
                  <a:schemeClr val="bg1"/>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
        <p:nvSpPr>
          <p:cNvPr id="16" name="Text Placeholder 3">
            <a:extLst>
              <a:ext uri="{FF2B5EF4-FFF2-40B4-BE49-F238E27FC236}">
                <a16:creationId xmlns:a16="http://schemas.microsoft.com/office/drawing/2014/main" id="{1B8C1683-B5FA-422D-82FD-3E04C0D01AC4}"/>
              </a:ext>
            </a:extLst>
          </p:cNvPr>
          <p:cNvSpPr>
            <a:spLocks noGrp="1"/>
          </p:cNvSpPr>
          <p:nvPr>
            <p:ph type="body" sz="half" idx="2"/>
          </p:nvPr>
        </p:nvSpPr>
        <p:spPr>
          <a:xfrm>
            <a:off x="839788" y="2480552"/>
            <a:ext cx="3932237" cy="338843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7" name="Content Placeholder 2">
            <a:extLst>
              <a:ext uri="{FF2B5EF4-FFF2-40B4-BE49-F238E27FC236}">
                <a16:creationId xmlns:a16="http://schemas.microsoft.com/office/drawing/2014/main" id="{64332CC6-AF18-49EE-9933-50E3E93F6B86}"/>
              </a:ext>
            </a:extLst>
          </p:cNvPr>
          <p:cNvSpPr>
            <a:spLocks noGrp="1"/>
          </p:cNvSpPr>
          <p:nvPr>
            <p:ph idx="1"/>
          </p:nvPr>
        </p:nvSpPr>
        <p:spPr>
          <a:xfrm>
            <a:off x="5183188" y="801277"/>
            <a:ext cx="6565106" cy="5059773"/>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794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E18C59-4654-4610-A461-4DAD6B9AA844}"/>
              </a:ext>
            </a:extLst>
          </p:cNvPr>
          <p:cNvSpPr/>
          <p:nvPr userDrawn="1"/>
        </p:nvSpPr>
        <p:spPr>
          <a:xfrm>
            <a:off x="0" y="0"/>
            <a:ext cx="5032374" cy="6858000"/>
          </a:xfrm>
          <a:prstGeom prst="rect">
            <a:avLst/>
          </a:prstGeom>
          <a:solidFill>
            <a:srgbClr val="2F3342"/>
          </a:solidFill>
          <a:ln>
            <a:noFill/>
          </a:ln>
          <a:effectLst>
            <a:innerShdw blurRad="254000" dist="127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E289BF-FC60-4B0A-9338-19DFADB75B3E}"/>
              </a:ext>
            </a:extLst>
          </p:cNvPr>
          <p:cNvSpPr>
            <a:spLocks noGrp="1"/>
          </p:cNvSpPr>
          <p:nvPr>
            <p:ph type="title" hasCustomPrompt="1"/>
          </p:nvPr>
        </p:nvSpPr>
        <p:spPr>
          <a:xfrm>
            <a:off x="839788" y="801277"/>
            <a:ext cx="3932238" cy="1583703"/>
          </a:xfrm>
        </p:spPr>
        <p:txBody>
          <a:bodyPr>
            <a:normAutofit/>
          </a:bodyPr>
          <a:lstStyle>
            <a:lvl1pPr algn="l">
              <a:defRPr sz="3600" spc="300">
                <a:solidFill>
                  <a:schemeClr val="bg1"/>
                </a:solidFill>
              </a:defRPr>
            </a:lvl1pPr>
          </a:lstStyle>
          <a:p>
            <a:r>
              <a:rPr lang="en-US" dirty="0"/>
              <a:t>CLICK TO EDIT MASTER TITLE STYLE</a:t>
            </a:r>
          </a:p>
        </p:txBody>
      </p:sp>
      <p:sp>
        <p:nvSpPr>
          <p:cNvPr id="8" name="Footer Placeholder 7">
            <a:extLst>
              <a:ext uri="{FF2B5EF4-FFF2-40B4-BE49-F238E27FC236}">
                <a16:creationId xmlns:a16="http://schemas.microsoft.com/office/drawing/2014/main" id="{A719B710-B005-42F3-BB0B-EDD61A824BF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6B457843-7A19-4C1A-A6EB-82840DAE997E}"/>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13" name="Shape 61">
            <a:extLst>
              <a:ext uri="{FF2B5EF4-FFF2-40B4-BE49-F238E27FC236}">
                <a16:creationId xmlns:a16="http://schemas.microsoft.com/office/drawing/2014/main" id="{675B8062-1FC4-4E68-B7AF-45AB92A9F7B4}"/>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
        <p:nvSpPr>
          <p:cNvPr id="15" name="Text Placeholder 3">
            <a:extLst>
              <a:ext uri="{FF2B5EF4-FFF2-40B4-BE49-F238E27FC236}">
                <a16:creationId xmlns:a16="http://schemas.microsoft.com/office/drawing/2014/main" id="{73C3E625-3996-4407-8E4D-475EF610D90C}"/>
              </a:ext>
            </a:extLst>
          </p:cNvPr>
          <p:cNvSpPr>
            <a:spLocks noGrp="1"/>
          </p:cNvSpPr>
          <p:nvPr>
            <p:ph type="body" sz="half" idx="2"/>
          </p:nvPr>
        </p:nvSpPr>
        <p:spPr>
          <a:xfrm>
            <a:off x="839788" y="2384980"/>
            <a:ext cx="3932237" cy="348400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7" name="Picture Placeholder 2">
            <a:extLst>
              <a:ext uri="{FF2B5EF4-FFF2-40B4-BE49-F238E27FC236}">
                <a16:creationId xmlns:a16="http://schemas.microsoft.com/office/drawing/2014/main" id="{E87E45D5-103F-4407-822F-E7FAE02D6ABB}"/>
              </a:ext>
            </a:extLst>
          </p:cNvPr>
          <p:cNvSpPr>
            <a:spLocks noGrp="1"/>
          </p:cNvSpPr>
          <p:nvPr>
            <p:ph type="pic" idx="1"/>
          </p:nvPr>
        </p:nvSpPr>
        <p:spPr>
          <a:xfrm>
            <a:off x="5183188" y="801277"/>
            <a:ext cx="6565106" cy="5059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918662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B0C003-2795-4473-BA28-C10CB461998B}"/>
              </a:ext>
            </a:extLst>
          </p:cNvPr>
          <p:cNvSpPr>
            <a:spLocks noGrp="1"/>
          </p:cNvSpPr>
          <p:nvPr>
            <p:ph type="ftr" sz="quarter" idx="11"/>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82A626D5-ACB5-4E77-B485-5F611FBCFFA3}"/>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191943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D712C6-2A37-4F08-AF12-D70F8C8094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55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lstStyle>
            <a:lvl1pPr marL="0" indent="0" algn="ctr">
              <a:buNone/>
              <a:defRPr/>
            </a:lvl1pPr>
          </a:lstStyle>
          <a:p>
            <a:r>
              <a:rPr lang="en-US"/>
              <a:t>Click icon to add picture</a:t>
            </a:r>
            <a:endParaRPr lang="en-US" dirty="0"/>
          </a:p>
        </p:txBody>
      </p:sp>
      <p:sp>
        <p:nvSpPr>
          <p:cNvPr id="4" name="Title 1">
            <a:extLst>
              <a:ext uri="{FF2B5EF4-FFF2-40B4-BE49-F238E27FC236}">
                <a16:creationId xmlns:a16="http://schemas.microsoft.com/office/drawing/2014/main" id="{01219AD9-34B1-4C27-8648-E7D7C69C07F9}"/>
              </a:ext>
            </a:extLst>
          </p:cNvPr>
          <p:cNvSpPr>
            <a:spLocks noGrp="1"/>
          </p:cNvSpPr>
          <p:nvPr>
            <p:ph type="title" hasCustomPrompt="1"/>
          </p:nvPr>
        </p:nvSpPr>
        <p:spPr>
          <a:xfrm>
            <a:off x="702365" y="3013675"/>
            <a:ext cx="10787270" cy="830649"/>
          </a:xfrm>
        </p:spPr>
        <p:txBody>
          <a:bodyPr anchor="ctr"/>
          <a:lstStyle>
            <a:lvl1pPr algn="ctr">
              <a:defRPr sz="6000" spc="300">
                <a:solidFill>
                  <a:schemeClr val="bg1"/>
                </a:solidFill>
              </a:defRPr>
            </a:lvl1pPr>
          </a:lstStyle>
          <a:p>
            <a:r>
              <a:rPr lang="en-US" dirty="0"/>
              <a:t>CLICK TO EDIT MASTER TITLE</a:t>
            </a:r>
          </a:p>
        </p:txBody>
      </p:sp>
      <p:sp>
        <p:nvSpPr>
          <p:cNvPr id="5" name="Text Placeholder 2">
            <a:extLst>
              <a:ext uri="{FF2B5EF4-FFF2-40B4-BE49-F238E27FC236}">
                <a16:creationId xmlns:a16="http://schemas.microsoft.com/office/drawing/2014/main" id="{40849B93-E2CE-4654-9EC7-7DFA141A5500}"/>
              </a:ext>
            </a:extLst>
          </p:cNvPr>
          <p:cNvSpPr>
            <a:spLocks noGrp="1"/>
          </p:cNvSpPr>
          <p:nvPr>
            <p:ph type="body" idx="1" hasCustomPrompt="1"/>
          </p:nvPr>
        </p:nvSpPr>
        <p:spPr>
          <a:xfrm>
            <a:off x="3470275" y="3890624"/>
            <a:ext cx="5251450" cy="365125"/>
          </a:xfrm>
        </p:spPr>
        <p:txBody>
          <a:bodyPr anchor="ctr"/>
          <a:lstStyle>
            <a:lvl1pPr marL="0" indent="0" algn="ctr">
              <a:lnSpc>
                <a:spcPct val="100000"/>
              </a:lnSpc>
              <a:buNone/>
              <a:defRPr sz="24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82303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4242487" y="6833286"/>
                </a:lnTo>
                <a:lnTo>
                  <a:pt x="0" y="6858000"/>
                </a:lnTo>
                <a:lnTo>
                  <a:pt x="0" y="0"/>
                </a:lnTo>
                <a:close/>
              </a:path>
            </a:pathLst>
          </a:custGeom>
          <a:effectLst>
            <a:innerShdw blurRad="254000" dist="127000">
              <a:prstClr val="black">
                <a:alpha val="50000"/>
              </a:prstClr>
            </a:innerShdw>
          </a:effectLst>
        </p:spPr>
        <p:txBody>
          <a:bodyPr anchor="ctr"/>
          <a:lstStyle>
            <a:lvl1pPr marL="0" indent="0" algn="ctr">
              <a:buNone/>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8" name="Title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520779"/>
            <a:ext cx="5251450" cy="1661297"/>
          </a:xfrm>
        </p:spPr>
        <p:txBody>
          <a:bodyPr anchor="ctr"/>
          <a:lstStyle>
            <a:lvl1pPr algn="l">
              <a:defRPr sz="6000" spc="300"/>
            </a:lvl1pPr>
          </a:lstStyle>
          <a:p>
            <a:r>
              <a:rPr lang="en-US" dirty="0"/>
              <a:t>CLICK TO EDIT MASTER TITLE</a:t>
            </a:r>
          </a:p>
        </p:txBody>
      </p:sp>
    </p:spTree>
    <p:extLst>
      <p:ext uri="{BB962C8B-B14F-4D97-AF65-F5344CB8AC3E}">
        <p14:creationId xmlns:p14="http://schemas.microsoft.com/office/powerpoint/2010/main" val="5289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prstGeom prst="parallelogram">
            <a:avLst/>
          </a:prstGeom>
          <a:effectLst>
            <a:innerShdw blurRad="254000" dist="127000">
              <a:prstClr val="black">
                <a:alpha val="50000"/>
              </a:prstClr>
            </a:innerShdw>
          </a:effectLst>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7230B2C-7250-4568-96CF-7E5A34B3CAD3}"/>
              </a:ext>
            </a:extLst>
          </p:cNvPr>
          <p:cNvSpPr>
            <a:spLocks noGrp="1"/>
          </p:cNvSpPr>
          <p:nvPr>
            <p:ph type="title" hasCustomPrompt="1"/>
          </p:nvPr>
        </p:nvSpPr>
        <p:spPr>
          <a:xfrm>
            <a:off x="6096000" y="2520779"/>
            <a:ext cx="5251450" cy="1661297"/>
          </a:xfrm>
        </p:spPr>
        <p:txBody>
          <a:bodyPr anchor="ctr"/>
          <a:lstStyle>
            <a:lvl1pPr algn="l">
              <a:defRPr sz="6000" spc="300"/>
            </a:lvl1pPr>
          </a:lstStyle>
          <a:p>
            <a:r>
              <a:rPr lang="en-US" dirty="0"/>
              <a:t>CLICK TO EDIT MASTER TITLE</a:t>
            </a:r>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Tree>
    <p:extLst>
      <p:ext uri="{BB962C8B-B14F-4D97-AF65-F5344CB8AC3E}">
        <p14:creationId xmlns:p14="http://schemas.microsoft.com/office/powerpoint/2010/main" val="1629115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ub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oAutofit/>
          </a:bodyPr>
          <a:lstStyle>
            <a:lvl1pPr algn="l">
              <a:defRPr sz="3200" spc="300"/>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625512"/>
            <a:ext cx="4018722" cy="4636392"/>
          </a:xfrm>
        </p:spPr>
        <p:txBody>
          <a:bodyPr lIns="0" rIns="0">
            <a:norm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Picture Placeholder 52">
            <a:extLst>
              <a:ext uri="{FF2B5EF4-FFF2-40B4-BE49-F238E27FC236}">
                <a16:creationId xmlns:a16="http://schemas.microsoft.com/office/drawing/2014/main" id="{86917B65-8F50-454E-AF7E-D53FE2DE8F04}"/>
              </a:ext>
            </a:extLst>
          </p:cNvPr>
          <p:cNvSpPr>
            <a:spLocks noGrp="1"/>
          </p:cNvSpPr>
          <p:nvPr>
            <p:ph type="pic" sz="quarter" idx="14"/>
          </p:nvPr>
        </p:nvSpPr>
        <p:spPr>
          <a:xfrm>
            <a:off x="0" y="-19878"/>
            <a:ext cx="7406905" cy="6866810"/>
          </a:xfrm>
          <a:custGeom>
            <a:avLst/>
            <a:gdLst>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2000 w 5251939"/>
              <a:gd name="connsiteY12" fmla="*/ 4878432 h 4878432"/>
              <a:gd name="connsiteX13" fmla="*/ 4570834 w 5251939"/>
              <a:gd name="connsiteY13" fmla="*/ 4878432 h 4878432"/>
              <a:gd name="connsiteX14" fmla="*/ 4570834 w 5251939"/>
              <a:gd name="connsiteY14" fmla="*/ 3563909 h 4878432"/>
              <a:gd name="connsiteX15" fmla="*/ 3890895 w 5251939"/>
              <a:gd name="connsiteY15" fmla="*/ 3563909 h 4878432"/>
              <a:gd name="connsiteX16" fmla="*/ 3890895 w 5251939"/>
              <a:gd name="connsiteY16" fmla="*/ 4878432 h 4878432"/>
              <a:gd name="connsiteX17" fmla="*/ 3297114 w 5251939"/>
              <a:gd name="connsiteY17" fmla="*/ 4878432 h 4878432"/>
              <a:gd name="connsiteX18" fmla="*/ 3297114 w 5251939"/>
              <a:gd name="connsiteY18" fmla="*/ 3911406 h 4878432"/>
              <a:gd name="connsiteX19" fmla="*/ 2617175 w 5251939"/>
              <a:gd name="connsiteY19" fmla="*/ 3911406 h 4878432"/>
              <a:gd name="connsiteX20" fmla="*/ 2617175 w 5251939"/>
              <a:gd name="connsiteY20" fmla="*/ 4324451 h 4878432"/>
              <a:gd name="connsiteX21" fmla="*/ 1968893 w 5251939"/>
              <a:gd name="connsiteY21" fmla="*/ 4324451 h 4878432"/>
              <a:gd name="connsiteX22" fmla="*/ 1968893 w 5251939"/>
              <a:gd name="connsiteY22" fmla="*/ 4878432 h 4878432"/>
              <a:gd name="connsiteX23" fmla="*/ 1312985 w 5251939"/>
              <a:gd name="connsiteY23" fmla="*/ 4878432 h 4878432"/>
              <a:gd name="connsiteX24" fmla="*/ 1312985 w 5251939"/>
              <a:gd name="connsiteY24" fmla="*/ 4324451 h 4878432"/>
              <a:gd name="connsiteX25" fmla="*/ 642230 w 5251939"/>
              <a:gd name="connsiteY25" fmla="*/ 4324451 h 4878432"/>
              <a:gd name="connsiteX26" fmla="*/ 642230 w 5251939"/>
              <a:gd name="connsiteY26" fmla="*/ 3624890 h 4878432"/>
              <a:gd name="connsiteX27" fmla="*/ 0 w 5251939"/>
              <a:gd name="connsiteY27" fmla="*/ 3624890 h 4878432"/>
              <a:gd name="connsiteX28" fmla="*/ 0 w 5251939"/>
              <a:gd name="connsiteY28" fmla="*/ 375409 h 4878432"/>
              <a:gd name="connsiteX29" fmla="*/ 633046 w 5251939"/>
              <a:gd name="connsiteY29" fmla="*/ 375409 h 4878432"/>
              <a:gd name="connsiteX30" fmla="*/ 633046 w 5251939"/>
              <a:gd name="connsiteY30" fmla="*/ 1379096 h 4878432"/>
              <a:gd name="connsiteX31" fmla="*/ 1312985 w 5251939"/>
              <a:gd name="connsiteY31" fmla="*/ 1379096 h 4878432"/>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2000 w 5251939"/>
              <a:gd name="connsiteY12" fmla="*/ 4878432 h 4878432"/>
              <a:gd name="connsiteX13" fmla="*/ 4570834 w 5251939"/>
              <a:gd name="connsiteY13" fmla="*/ 3563909 h 4878432"/>
              <a:gd name="connsiteX14" fmla="*/ 3890895 w 5251939"/>
              <a:gd name="connsiteY14" fmla="*/ 3563909 h 4878432"/>
              <a:gd name="connsiteX15" fmla="*/ 3890895 w 5251939"/>
              <a:gd name="connsiteY15" fmla="*/ 4878432 h 4878432"/>
              <a:gd name="connsiteX16" fmla="*/ 3297114 w 5251939"/>
              <a:gd name="connsiteY16" fmla="*/ 4878432 h 4878432"/>
              <a:gd name="connsiteX17" fmla="*/ 3297114 w 5251939"/>
              <a:gd name="connsiteY17" fmla="*/ 3911406 h 4878432"/>
              <a:gd name="connsiteX18" fmla="*/ 2617175 w 5251939"/>
              <a:gd name="connsiteY18" fmla="*/ 3911406 h 4878432"/>
              <a:gd name="connsiteX19" fmla="*/ 2617175 w 5251939"/>
              <a:gd name="connsiteY19" fmla="*/ 4324451 h 4878432"/>
              <a:gd name="connsiteX20" fmla="*/ 1968893 w 5251939"/>
              <a:gd name="connsiteY20" fmla="*/ 4324451 h 4878432"/>
              <a:gd name="connsiteX21" fmla="*/ 1968893 w 5251939"/>
              <a:gd name="connsiteY21" fmla="*/ 4878432 h 4878432"/>
              <a:gd name="connsiteX22" fmla="*/ 1312985 w 5251939"/>
              <a:gd name="connsiteY22" fmla="*/ 4878432 h 4878432"/>
              <a:gd name="connsiteX23" fmla="*/ 1312985 w 5251939"/>
              <a:gd name="connsiteY23" fmla="*/ 4324451 h 4878432"/>
              <a:gd name="connsiteX24" fmla="*/ 642230 w 5251939"/>
              <a:gd name="connsiteY24" fmla="*/ 4324451 h 4878432"/>
              <a:gd name="connsiteX25" fmla="*/ 642230 w 5251939"/>
              <a:gd name="connsiteY25" fmla="*/ 3624890 h 4878432"/>
              <a:gd name="connsiteX26" fmla="*/ 0 w 5251939"/>
              <a:gd name="connsiteY26" fmla="*/ 3624890 h 4878432"/>
              <a:gd name="connsiteX27" fmla="*/ 0 w 5251939"/>
              <a:gd name="connsiteY27" fmla="*/ 375409 h 4878432"/>
              <a:gd name="connsiteX28" fmla="*/ 633046 w 5251939"/>
              <a:gd name="connsiteY28" fmla="*/ 375409 h 4878432"/>
              <a:gd name="connsiteX29" fmla="*/ 633046 w 5251939"/>
              <a:gd name="connsiteY29" fmla="*/ 1379096 h 4878432"/>
              <a:gd name="connsiteX30" fmla="*/ 1312985 w 5251939"/>
              <a:gd name="connsiteY30" fmla="*/ 1379096 h 4878432"/>
              <a:gd name="connsiteX31" fmla="*/ 1312985 w 5251939"/>
              <a:gd name="connsiteY31" fmla="*/ 0 h 4878432"/>
              <a:gd name="connsiteX0" fmla="*/ 1312985 w 5251939"/>
              <a:gd name="connsiteY0" fmla="*/ 0 h 4878432"/>
              <a:gd name="connsiteX1" fmla="*/ 1975340 w 5251939"/>
              <a:gd name="connsiteY1" fmla="*/ 0 h 4878432"/>
              <a:gd name="connsiteX2" fmla="*/ 1975340 w 5251939"/>
              <a:gd name="connsiteY2" fmla="*/ 982231 h 4878432"/>
              <a:gd name="connsiteX3" fmla="*/ 2648832 w 5251939"/>
              <a:gd name="connsiteY3" fmla="*/ 982231 h 4878432"/>
              <a:gd name="connsiteX4" fmla="*/ 2648832 w 5251939"/>
              <a:gd name="connsiteY4" fmla="*/ 1148083 h 4878432"/>
              <a:gd name="connsiteX5" fmla="*/ 3328771 w 5251939"/>
              <a:gd name="connsiteY5" fmla="*/ 1148083 h 4878432"/>
              <a:gd name="connsiteX6" fmla="*/ 3328771 w 5251939"/>
              <a:gd name="connsiteY6" fmla="*/ 0 h 4878432"/>
              <a:gd name="connsiteX7" fmla="*/ 4572000 w 5251939"/>
              <a:gd name="connsiteY7" fmla="*/ 0 h 4878432"/>
              <a:gd name="connsiteX8" fmla="*/ 4572000 w 5251939"/>
              <a:gd name="connsiteY8" fmla="*/ 1000460 h 4878432"/>
              <a:gd name="connsiteX9" fmla="*/ 5251939 w 5251939"/>
              <a:gd name="connsiteY9" fmla="*/ 1000460 h 4878432"/>
              <a:gd name="connsiteX10" fmla="*/ 5251939 w 5251939"/>
              <a:gd name="connsiteY10" fmla="*/ 4279967 h 4878432"/>
              <a:gd name="connsiteX11" fmla="*/ 4572000 w 5251939"/>
              <a:gd name="connsiteY11" fmla="*/ 4279967 h 4878432"/>
              <a:gd name="connsiteX12" fmla="*/ 4570834 w 5251939"/>
              <a:gd name="connsiteY12" fmla="*/ 3563909 h 4878432"/>
              <a:gd name="connsiteX13" fmla="*/ 3890895 w 5251939"/>
              <a:gd name="connsiteY13" fmla="*/ 3563909 h 4878432"/>
              <a:gd name="connsiteX14" fmla="*/ 3890895 w 5251939"/>
              <a:gd name="connsiteY14" fmla="*/ 4878432 h 4878432"/>
              <a:gd name="connsiteX15" fmla="*/ 3297114 w 5251939"/>
              <a:gd name="connsiteY15" fmla="*/ 4878432 h 4878432"/>
              <a:gd name="connsiteX16" fmla="*/ 3297114 w 5251939"/>
              <a:gd name="connsiteY16" fmla="*/ 3911406 h 4878432"/>
              <a:gd name="connsiteX17" fmla="*/ 2617175 w 5251939"/>
              <a:gd name="connsiteY17" fmla="*/ 3911406 h 4878432"/>
              <a:gd name="connsiteX18" fmla="*/ 2617175 w 5251939"/>
              <a:gd name="connsiteY18" fmla="*/ 4324451 h 4878432"/>
              <a:gd name="connsiteX19" fmla="*/ 1968893 w 5251939"/>
              <a:gd name="connsiteY19" fmla="*/ 4324451 h 4878432"/>
              <a:gd name="connsiteX20" fmla="*/ 1968893 w 5251939"/>
              <a:gd name="connsiteY20" fmla="*/ 4878432 h 4878432"/>
              <a:gd name="connsiteX21" fmla="*/ 1312985 w 5251939"/>
              <a:gd name="connsiteY21" fmla="*/ 4878432 h 4878432"/>
              <a:gd name="connsiteX22" fmla="*/ 1312985 w 5251939"/>
              <a:gd name="connsiteY22" fmla="*/ 4324451 h 4878432"/>
              <a:gd name="connsiteX23" fmla="*/ 642230 w 5251939"/>
              <a:gd name="connsiteY23" fmla="*/ 4324451 h 4878432"/>
              <a:gd name="connsiteX24" fmla="*/ 642230 w 5251939"/>
              <a:gd name="connsiteY24" fmla="*/ 3624890 h 4878432"/>
              <a:gd name="connsiteX25" fmla="*/ 0 w 5251939"/>
              <a:gd name="connsiteY25" fmla="*/ 3624890 h 4878432"/>
              <a:gd name="connsiteX26" fmla="*/ 0 w 5251939"/>
              <a:gd name="connsiteY26" fmla="*/ 375409 h 4878432"/>
              <a:gd name="connsiteX27" fmla="*/ 633046 w 5251939"/>
              <a:gd name="connsiteY27" fmla="*/ 375409 h 4878432"/>
              <a:gd name="connsiteX28" fmla="*/ 633046 w 5251939"/>
              <a:gd name="connsiteY28" fmla="*/ 1379096 h 4878432"/>
              <a:gd name="connsiteX29" fmla="*/ 1312985 w 5251939"/>
              <a:gd name="connsiteY29" fmla="*/ 1379096 h 4878432"/>
              <a:gd name="connsiteX30" fmla="*/ 1312985 w 5251939"/>
              <a:gd name="connsiteY30" fmla="*/ 0 h 48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51939" h="4878432">
                <a:moveTo>
                  <a:pt x="1312985" y="0"/>
                </a:moveTo>
                <a:lnTo>
                  <a:pt x="1975340" y="0"/>
                </a:lnTo>
                <a:lnTo>
                  <a:pt x="1975340" y="982231"/>
                </a:lnTo>
                <a:lnTo>
                  <a:pt x="2648832" y="982231"/>
                </a:lnTo>
                <a:lnTo>
                  <a:pt x="2648832" y="1148083"/>
                </a:lnTo>
                <a:lnTo>
                  <a:pt x="3328771" y="1148083"/>
                </a:lnTo>
                <a:lnTo>
                  <a:pt x="3328771" y="0"/>
                </a:lnTo>
                <a:lnTo>
                  <a:pt x="4572000" y="0"/>
                </a:lnTo>
                <a:lnTo>
                  <a:pt x="4572000" y="1000460"/>
                </a:lnTo>
                <a:lnTo>
                  <a:pt x="5251939" y="1000460"/>
                </a:lnTo>
                <a:lnTo>
                  <a:pt x="5251939" y="4279967"/>
                </a:lnTo>
                <a:lnTo>
                  <a:pt x="4572000" y="4279967"/>
                </a:lnTo>
                <a:cubicBezTo>
                  <a:pt x="4571611" y="4041281"/>
                  <a:pt x="4571223" y="3802595"/>
                  <a:pt x="4570834" y="3563909"/>
                </a:cubicBezTo>
                <a:lnTo>
                  <a:pt x="3890895" y="3563909"/>
                </a:lnTo>
                <a:lnTo>
                  <a:pt x="3890895" y="4878432"/>
                </a:lnTo>
                <a:lnTo>
                  <a:pt x="3297114" y="4878432"/>
                </a:lnTo>
                <a:lnTo>
                  <a:pt x="3297114" y="3911406"/>
                </a:lnTo>
                <a:lnTo>
                  <a:pt x="2617175" y="3911406"/>
                </a:lnTo>
                <a:lnTo>
                  <a:pt x="2617175" y="4324451"/>
                </a:lnTo>
                <a:lnTo>
                  <a:pt x="1968893" y="4324451"/>
                </a:lnTo>
                <a:lnTo>
                  <a:pt x="1968893" y="4878432"/>
                </a:lnTo>
                <a:lnTo>
                  <a:pt x="1312985" y="4878432"/>
                </a:lnTo>
                <a:lnTo>
                  <a:pt x="1312985" y="4324451"/>
                </a:lnTo>
                <a:lnTo>
                  <a:pt x="642230" y="4324451"/>
                </a:lnTo>
                <a:lnTo>
                  <a:pt x="642230" y="3624890"/>
                </a:lnTo>
                <a:lnTo>
                  <a:pt x="0" y="3624890"/>
                </a:lnTo>
                <a:lnTo>
                  <a:pt x="0" y="375409"/>
                </a:lnTo>
                <a:lnTo>
                  <a:pt x="633046" y="375409"/>
                </a:lnTo>
                <a:lnTo>
                  <a:pt x="633046" y="1379096"/>
                </a:lnTo>
                <a:lnTo>
                  <a:pt x="1312985" y="1379096"/>
                </a:lnTo>
                <a:lnTo>
                  <a:pt x="1312985" y="0"/>
                </a:lnTo>
                <a:close/>
              </a:path>
            </a:pathLst>
          </a:custGeom>
          <a:effectLst>
            <a:innerShdw blurRad="254000" dist="127000">
              <a:prstClr val="black">
                <a:alpha val="50000"/>
              </a:prstClr>
            </a:innerShdw>
          </a:effectLst>
        </p:spPr>
        <p:txBody>
          <a:bodyPr wrap="square" anchor="ctr">
            <a:noAutofit/>
          </a:bodyPr>
          <a:lstStyle>
            <a:lvl1pPr marL="0" indent="0" algn="ctr">
              <a:buNone/>
              <a:defRPr/>
            </a:lvl1pPr>
          </a:lstStyle>
          <a:p>
            <a:r>
              <a:rPr lang="en-US"/>
              <a:t>Click icon to add picture</a:t>
            </a:r>
            <a:endParaRPr lang="en-US" dirty="0"/>
          </a:p>
        </p:txBody>
      </p:sp>
      <p:sp>
        <p:nvSpPr>
          <p:cNvPr id="58" name="Text Placeholder 2">
            <a:extLst>
              <a:ext uri="{FF2B5EF4-FFF2-40B4-BE49-F238E27FC236}">
                <a16:creationId xmlns:a16="http://schemas.microsoft.com/office/drawing/2014/main" id="{75065C5E-8027-4266-B6BE-BA117C6F7ACA}"/>
              </a:ext>
            </a:extLst>
          </p:cNvPr>
          <p:cNvSpPr>
            <a:spLocks noGrp="1"/>
          </p:cNvSpPr>
          <p:nvPr>
            <p:ph type="body" idx="13" hasCustomPrompt="1"/>
          </p:nvPr>
        </p:nvSpPr>
        <p:spPr>
          <a:xfrm>
            <a:off x="7819116" y="1003687"/>
            <a:ext cx="3991884" cy="407670"/>
          </a:xfrm>
        </p:spPr>
        <p:txBody>
          <a:bodyPr lIns="0" rIns="0" anchor="ctr">
            <a:noAutofit/>
          </a:bodyPr>
          <a:lstStyle>
            <a:lvl1pPr marL="0" indent="0">
              <a:buNone/>
              <a:defRPr sz="20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59" name="Slide Number Placeholder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1753968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4841-5495-4B23-A74E-409C28CB7AC1}"/>
              </a:ext>
            </a:extLst>
          </p:cNvPr>
          <p:cNvSpPr/>
          <p:nvPr userDrawn="1"/>
        </p:nvSpPr>
        <p:spPr>
          <a:xfrm>
            <a:off x="7415213" y="0"/>
            <a:ext cx="4776787" cy="6846932"/>
          </a:xfrm>
          <a:prstGeom prst="rect">
            <a:avLst/>
          </a:prstGeom>
          <a:solidFill>
            <a:srgbClr val="2F3342"/>
          </a:solidFill>
          <a:ln>
            <a:noFill/>
          </a:ln>
          <a:effectLst>
            <a:innerShdw blurRad="254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anchor="ctr">
            <a:noAutofit/>
          </a:bodyPr>
          <a:lstStyle>
            <a:lvl1pPr algn="l">
              <a:defRPr sz="3200" spc="300">
                <a:solidFill>
                  <a:schemeClr val="bg1"/>
                </a:solidFill>
              </a:defRPr>
            </a:lvl1pPr>
          </a:lstStyle>
          <a:p>
            <a:r>
              <a:rPr lang="en-US" dirty="0"/>
              <a:t>SLIDE TITLE HERE</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792279" y="1625512"/>
            <a:ext cx="4018722" cy="4636392"/>
          </a:xfrm>
        </p:spPr>
        <p:txBody>
          <a:bodyPr lIns="0" rIns="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7819116" y="1003687"/>
            <a:ext cx="3991884" cy="407670"/>
          </a:xfrm>
        </p:spPr>
        <p:txBody>
          <a:bodyPr lIns="0" rIns="0" anchor="ctr">
            <a:noAutofit/>
          </a:bodyPr>
          <a:lstStyle>
            <a:lvl1pPr marL="0" indent="0">
              <a:buNone/>
              <a:defRPr sz="20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13" name="Content Placeholder 12">
            <a:extLst>
              <a:ext uri="{FF2B5EF4-FFF2-40B4-BE49-F238E27FC236}">
                <a16:creationId xmlns:a16="http://schemas.microsoft.com/office/drawing/2014/main" id="{483349C3-B089-45CF-9643-0D25E709663B}"/>
              </a:ext>
            </a:extLst>
          </p:cNvPr>
          <p:cNvSpPr>
            <a:spLocks noGrp="1"/>
          </p:cNvSpPr>
          <p:nvPr>
            <p:ph sz="quarter" idx="14"/>
          </p:nvPr>
        </p:nvSpPr>
        <p:spPr>
          <a:xfrm>
            <a:off x="0" y="0"/>
            <a:ext cx="7415213" cy="6858000"/>
          </a:xfrm>
        </p:spPr>
        <p:txBody>
          <a:bodyPr anchor="ctr"/>
          <a:lstStyle>
            <a:lvl1pPr marL="0" indent="0" algn="ctr">
              <a:buNone/>
              <a:defRPr/>
            </a:lvl1pPr>
          </a:lstStyle>
          <a:p>
            <a:pPr lvl="0"/>
            <a:r>
              <a:rPr lang="en-US"/>
              <a:t>Edit Master text styles</a:t>
            </a:r>
          </a:p>
        </p:txBody>
      </p:sp>
      <p:sp>
        <p:nvSpPr>
          <p:cNvPr id="16" name="Slide Number Placeholder 5">
            <a:extLst>
              <a:ext uri="{FF2B5EF4-FFF2-40B4-BE49-F238E27FC236}">
                <a16:creationId xmlns:a16="http://schemas.microsoft.com/office/drawing/2014/main" id="{E7D247BC-E419-4355-8738-B9CE5CA19B5C}"/>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bg1"/>
                </a:solidFill>
              </a:defRPr>
            </a:lvl1pPr>
          </a:lstStyle>
          <a:p>
            <a:fld id="{8C2E478F-E849-4A8C-AF1F-CBCC78A7CBFA}" type="slidenum">
              <a:rPr lang="en-US" smtClean="0"/>
              <a:pPr/>
              <a:t>‹#›</a:t>
            </a:fld>
            <a:endParaRPr lang="en-US" dirty="0"/>
          </a:p>
        </p:txBody>
      </p:sp>
      <p:sp>
        <p:nvSpPr>
          <p:cNvPr id="17" name="Shape 61">
            <a:extLst>
              <a:ext uri="{FF2B5EF4-FFF2-40B4-BE49-F238E27FC236}">
                <a16:creationId xmlns:a16="http://schemas.microsoft.com/office/drawing/2014/main" id="{649B49FF-0FAA-4E6C-820C-B1F434911FDC}"/>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chemeClr val="bg1"/>
                </a:solidFill>
                <a:latin typeface="+mn-lt"/>
                <a:ea typeface="+mn-ea"/>
                <a:cs typeface="+mn-cs"/>
                <a:sym typeface="Bebas"/>
              </a:rPr>
              <a:t>FABRIKAM</a:t>
            </a:r>
            <a:endParaRPr lang="en-US" sz="2400" b="1" i="0" spc="0" dirty="0">
              <a:solidFill>
                <a:schemeClr val="bg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2267695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767754" y="365125"/>
            <a:ext cx="6043246" cy="573989"/>
          </a:xfrm>
        </p:spPr>
        <p:txBody>
          <a:bodyPr anchor="ctr">
            <a:noAutofit/>
          </a:bodyPr>
          <a:lstStyle>
            <a:lvl1pPr algn="l">
              <a:defRPr sz="3600" spc="300"/>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767754" y="1625512"/>
            <a:ext cx="6043246" cy="4636392"/>
          </a:xfrm>
        </p:spPr>
        <p:txBody>
          <a:bodyPr>
            <a:normAutofit/>
          </a:bodyPr>
          <a:lstStyle>
            <a:lvl1pPr>
              <a:lnSpc>
                <a:spcPct val="150000"/>
              </a:lnSpc>
              <a:defRPr sz="1600"/>
            </a:lvl1pPr>
            <a:lvl2pPr>
              <a:lnSpc>
                <a:spcPct val="150000"/>
              </a:lnSpc>
              <a:defRPr sz="1400"/>
            </a:lvl2pPr>
            <a:lvl3pPr>
              <a:lnSpc>
                <a:spcPct val="150000"/>
              </a:lnSpc>
              <a:defRPr sz="1400"/>
            </a:lvl3pPr>
            <a:lvl4pPr>
              <a:lnSpc>
                <a:spcPct val="150000"/>
              </a:lnSpc>
              <a:defRPr sz="1200"/>
            </a:lvl4pPr>
            <a:lvl5pPr>
              <a:lnSpc>
                <a:spcPct val="150000"/>
              </a:lnSpc>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767754" y="1003687"/>
            <a:ext cx="6043246" cy="365125"/>
          </a:xfrm>
        </p:spPr>
        <p:txBody>
          <a:bodyPr anchor="ctr">
            <a:noAutofit/>
          </a:bodyPr>
          <a:lstStyle>
            <a:lvl1pPr marL="0" indent="0">
              <a:buNone/>
              <a:defRPr sz="20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46932"/>
          </a:xfrm>
          <a:effectLst>
            <a:innerShdw blurRad="254000" dist="127000">
              <a:prstClr val="black">
                <a:alpha val="50000"/>
              </a:prstClr>
            </a:innerShdw>
          </a:effectLst>
        </p:spPr>
        <p:txBody>
          <a:bodyPr anchor="ctr"/>
          <a:lstStyle>
            <a:lvl1pPr marL="0" indent="0" algn="ctr">
              <a:buNone/>
              <a:defRPr/>
            </a:lvl1pPr>
          </a:lstStyle>
          <a:p>
            <a:r>
              <a:rPr lang="en-US"/>
              <a:t>Click icon to add picture</a:t>
            </a:r>
            <a:endParaRPr lang="en-US" dirty="0"/>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Tree>
    <p:extLst>
      <p:ext uri="{BB962C8B-B14F-4D97-AF65-F5344CB8AC3E}">
        <p14:creationId xmlns:p14="http://schemas.microsoft.com/office/powerpoint/2010/main" val="124783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0849B93-E2CE-4654-9EC7-7DFA141A5500}"/>
              </a:ext>
            </a:extLst>
          </p:cNvPr>
          <p:cNvSpPr>
            <a:spLocks noGrp="1"/>
          </p:cNvSpPr>
          <p:nvPr>
            <p:ph type="body" idx="1" hasCustomPrompt="1"/>
          </p:nvPr>
        </p:nvSpPr>
        <p:spPr>
          <a:xfrm>
            <a:off x="5904689" y="5038489"/>
            <a:ext cx="5933872" cy="365125"/>
          </a:xfrm>
        </p:spPr>
        <p:txBody>
          <a:bodyPr anchor="ctr"/>
          <a:lstStyle>
            <a:lvl1pPr marL="0" indent="0" algn="ctr">
              <a:lnSpc>
                <a:spcPct val="100000"/>
              </a:lnSpc>
              <a:buNone/>
              <a:defRPr sz="2400" spc="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Rectangle 6">
            <a:extLst>
              <a:ext uri="{FF2B5EF4-FFF2-40B4-BE49-F238E27FC236}">
                <a16:creationId xmlns:a16="http://schemas.microsoft.com/office/drawing/2014/main" id="{E7E94348-3BFC-4B39-9C3B-628E777B98F4}"/>
              </a:ext>
            </a:extLst>
          </p:cNvPr>
          <p:cNvSpPr/>
          <p:nvPr userDrawn="1"/>
        </p:nvSpPr>
        <p:spPr>
          <a:xfrm>
            <a:off x="0" y="0"/>
            <a:ext cx="6107906" cy="6858000"/>
          </a:xfrm>
          <a:custGeom>
            <a:avLst/>
            <a:gdLst>
              <a:gd name="connsiteX0" fmla="*/ 0 w 6107906"/>
              <a:gd name="connsiteY0" fmla="*/ 0 h 6858000"/>
              <a:gd name="connsiteX1" fmla="*/ 6107906 w 6107906"/>
              <a:gd name="connsiteY1" fmla="*/ 0 h 6858000"/>
              <a:gd name="connsiteX2" fmla="*/ 610790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23338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593309 w 6107906"/>
              <a:gd name="connsiteY2" fmla="*/ 6848272 h 6858000"/>
              <a:gd name="connsiteX3" fmla="*/ 0 w 6107906"/>
              <a:gd name="connsiteY3" fmla="*/ 6858000 h 6858000"/>
              <a:gd name="connsiteX4" fmla="*/ 0 w 6107906"/>
              <a:gd name="connsiteY4" fmla="*/ 0 h 6858000"/>
              <a:gd name="connsiteX0" fmla="*/ 1517515 w 6107906"/>
              <a:gd name="connsiteY0" fmla="*/ 0 h 6858000"/>
              <a:gd name="connsiteX1" fmla="*/ 6107906 w 6107906"/>
              <a:gd name="connsiteY1" fmla="*/ 0 h 6858000"/>
              <a:gd name="connsiteX2" fmla="*/ 4593309 w 6107906"/>
              <a:gd name="connsiteY2" fmla="*/ 6848272 h 6858000"/>
              <a:gd name="connsiteX3" fmla="*/ 0 w 6107906"/>
              <a:gd name="connsiteY3" fmla="*/ 6858000 h 6858000"/>
              <a:gd name="connsiteX4" fmla="*/ 1517515 w 610790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906" h="6858000">
                <a:moveTo>
                  <a:pt x="1517515" y="0"/>
                </a:moveTo>
                <a:lnTo>
                  <a:pt x="6107906" y="0"/>
                </a:lnTo>
                <a:lnTo>
                  <a:pt x="4593309" y="6848272"/>
                </a:lnTo>
                <a:lnTo>
                  <a:pt x="0" y="6858000"/>
                </a:lnTo>
                <a:lnTo>
                  <a:pt x="1517515" y="0"/>
                </a:lnTo>
                <a:close/>
              </a:path>
            </a:pathLst>
          </a:cu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01219AD9-34B1-4C27-8648-E7D7C69C07F9}"/>
              </a:ext>
            </a:extLst>
          </p:cNvPr>
          <p:cNvSpPr>
            <a:spLocks noGrp="1"/>
          </p:cNvSpPr>
          <p:nvPr>
            <p:ph type="title" hasCustomPrompt="1"/>
          </p:nvPr>
        </p:nvSpPr>
        <p:spPr>
          <a:xfrm>
            <a:off x="5904689" y="1546699"/>
            <a:ext cx="5933872" cy="3491790"/>
          </a:xfrm>
        </p:spPr>
        <p:txBody>
          <a:bodyPr anchor="ctr"/>
          <a:lstStyle>
            <a:lvl1pPr algn="ctr">
              <a:defRPr sz="6000" b="1" spc="300">
                <a:solidFill>
                  <a:schemeClr val="tx1"/>
                </a:solidFill>
              </a:defRPr>
            </a:lvl1pPr>
          </a:lstStyle>
          <a:p>
            <a:r>
              <a:rPr lang="en-US" dirty="0"/>
              <a:t>CLICK TO EDIT MASTER TITLE</a:t>
            </a:r>
          </a:p>
        </p:txBody>
      </p:sp>
    </p:spTree>
    <p:extLst>
      <p:ext uri="{BB962C8B-B14F-4D97-AF65-F5344CB8AC3E}">
        <p14:creationId xmlns:p14="http://schemas.microsoft.com/office/powerpoint/2010/main" val="1257312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B66B20-A484-4A16-A015-2118F9AF2101}"/>
              </a:ext>
            </a:extLst>
          </p:cNvPr>
          <p:cNvSpPr/>
          <p:nvPr userDrawn="1"/>
        </p:nvSpPr>
        <p:spPr>
          <a:xfrm>
            <a:off x="0" y="0"/>
            <a:ext cx="6107906" cy="6858000"/>
          </a:xfrm>
          <a:custGeom>
            <a:avLst/>
            <a:gdLst>
              <a:gd name="connsiteX0" fmla="*/ 0 w 6107906"/>
              <a:gd name="connsiteY0" fmla="*/ 0 h 6858000"/>
              <a:gd name="connsiteX1" fmla="*/ 6107906 w 6107906"/>
              <a:gd name="connsiteY1" fmla="*/ 0 h 6858000"/>
              <a:gd name="connsiteX2" fmla="*/ 6107906 w 6107906"/>
              <a:gd name="connsiteY2" fmla="*/ 6858000 h 6858000"/>
              <a:gd name="connsiteX3" fmla="*/ 0 w 6107906"/>
              <a:gd name="connsiteY3" fmla="*/ 6858000 h 6858000"/>
              <a:gd name="connsiteX4" fmla="*/ 0 w 6107906"/>
              <a:gd name="connsiteY4" fmla="*/ 0 h 6858000"/>
              <a:gd name="connsiteX0" fmla="*/ 0 w 6107906"/>
              <a:gd name="connsiteY0" fmla="*/ 0 h 6858000"/>
              <a:gd name="connsiteX1" fmla="*/ 6107906 w 6107906"/>
              <a:gd name="connsiteY1" fmla="*/ 0 h 6858000"/>
              <a:gd name="connsiteX2" fmla="*/ 4233386 w 6107906"/>
              <a:gd name="connsiteY2" fmla="*/ 6858000 h 6858000"/>
              <a:gd name="connsiteX3" fmla="*/ 0 w 6107906"/>
              <a:gd name="connsiteY3" fmla="*/ 6858000 h 6858000"/>
              <a:gd name="connsiteX4" fmla="*/ 0 w 610790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7906" h="6858000">
                <a:moveTo>
                  <a:pt x="0" y="0"/>
                </a:moveTo>
                <a:lnTo>
                  <a:pt x="6107906" y="0"/>
                </a:lnTo>
                <a:lnTo>
                  <a:pt x="4233386" y="6858000"/>
                </a:lnTo>
                <a:lnTo>
                  <a:pt x="0" y="6858000"/>
                </a:lnTo>
                <a:lnTo>
                  <a:pt x="0" y="0"/>
                </a:lnTo>
                <a:close/>
              </a:path>
            </a:pathLst>
          </a:custGeom>
          <a:gradFill>
            <a:gsLst>
              <a:gs pos="0">
                <a:srgbClr val="01023B">
                  <a:alpha val="80000"/>
                </a:srgbClr>
              </a:gs>
              <a:gs pos="100000">
                <a:srgbClr val="E99757">
                  <a:lumMod val="97000"/>
                  <a:lumOff val="3000"/>
                  <a:alpha val="80000"/>
                </a:srgbClr>
              </a:gs>
              <a:gs pos="50000">
                <a:srgbClr val="A53F52">
                  <a:alpha val="8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209064"/>
            <a:ext cx="5251450" cy="365125"/>
          </a:xfrm>
        </p:spPr>
        <p:txBody>
          <a:bodyPr anchor="ctr"/>
          <a:lstStyle>
            <a:lvl1pPr marL="0" indent="0">
              <a:lnSpc>
                <a:spcPct val="100000"/>
              </a:lnSpc>
              <a:buNone/>
              <a:defRPr sz="24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a:lstStyle/>
          <a:p>
            <a:fld id="{8C2E478F-E849-4A8C-AF1F-CBCC78A7CBFA}" type="slidenum">
              <a:rPr lang="en-US" smtClean="0"/>
              <a:t>‹#›</a:t>
            </a:fld>
            <a:endParaRPr lang="en-US" dirty="0"/>
          </a:p>
        </p:txBody>
      </p:sp>
      <p:sp>
        <p:nvSpPr>
          <p:cNvPr id="8" name="Title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520779"/>
            <a:ext cx="5251450" cy="1661297"/>
          </a:xfrm>
        </p:spPr>
        <p:txBody>
          <a:bodyPr anchor="ctr"/>
          <a:lstStyle>
            <a:lvl1pPr algn="l">
              <a:defRPr sz="6000" spc="300"/>
            </a:lvl1pPr>
          </a:lstStyle>
          <a:p>
            <a:r>
              <a:rPr lang="en-US" dirty="0"/>
              <a:t>CLICK TO EDIT MASTER TITLE</a:t>
            </a:r>
          </a:p>
        </p:txBody>
      </p:sp>
    </p:spTree>
    <p:extLst>
      <p:ext uri="{BB962C8B-B14F-4D97-AF65-F5344CB8AC3E}">
        <p14:creationId xmlns:p14="http://schemas.microsoft.com/office/powerpoint/2010/main" val="245735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05F96C-D634-4A69-95EC-3D002BD68752}"/>
              </a:ext>
            </a:extLst>
          </p:cNvPr>
          <p:cNvSpPr>
            <a:spLocks noGrp="1"/>
          </p:cNvSpPr>
          <p:nvPr>
            <p:ph type="title"/>
          </p:nvPr>
        </p:nvSpPr>
        <p:spPr>
          <a:xfrm>
            <a:off x="594519" y="365125"/>
            <a:ext cx="11002962" cy="8239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757E98-D0FB-43E3-98BC-711F6A2F5372}"/>
              </a:ext>
            </a:extLst>
          </p:cNvPr>
          <p:cNvSpPr>
            <a:spLocks noGrp="1"/>
          </p:cNvSpPr>
          <p:nvPr>
            <p:ph type="body" idx="1"/>
          </p:nvPr>
        </p:nvSpPr>
        <p:spPr>
          <a:xfrm>
            <a:off x="594519" y="1365813"/>
            <a:ext cx="10989920" cy="48111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FA65B72-2E86-4BA3-94F2-3ADFA40B7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Add a footer</a:t>
            </a:r>
          </a:p>
        </p:txBody>
      </p:sp>
      <p:sp>
        <p:nvSpPr>
          <p:cNvPr id="6" name="Slide Number Placeholder 5">
            <a:extLst>
              <a:ext uri="{FF2B5EF4-FFF2-40B4-BE49-F238E27FC236}">
                <a16:creationId xmlns:a16="http://schemas.microsoft.com/office/drawing/2014/main" id="{73C1F3FD-3DB9-46B7-85E1-E8B8878A401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E478F-E849-4A8C-AF1F-CBCC78A7CBFA}" type="slidenum">
              <a:rPr lang="en-US" smtClean="0"/>
              <a:t>‹#›</a:t>
            </a:fld>
            <a:endParaRPr lang="en-US" dirty="0"/>
          </a:p>
        </p:txBody>
      </p:sp>
      <p:sp>
        <p:nvSpPr>
          <p:cNvPr id="7" name="Shape 61">
            <a:extLst>
              <a:ext uri="{FF2B5EF4-FFF2-40B4-BE49-F238E27FC236}">
                <a16:creationId xmlns:a16="http://schemas.microsoft.com/office/drawing/2014/main" id="{0A2ACE11-44E0-44ED-AA10-CB0B57204E89}"/>
              </a:ext>
            </a:extLst>
          </p:cNvPr>
          <p:cNvSpPr/>
          <p:nvPr userDrawn="1"/>
        </p:nvSpPr>
        <p:spPr>
          <a:xfrm>
            <a:off x="10184825" y="6413649"/>
            <a:ext cx="1399614" cy="407804"/>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400" b="1" kern="1200" dirty="0">
                <a:solidFill>
                  <a:srgbClr val="2C2153"/>
                </a:solidFill>
                <a:latin typeface="+mn-lt"/>
                <a:ea typeface="+mn-ea"/>
                <a:cs typeface="+mn-cs"/>
                <a:sym typeface="Bebas"/>
              </a:rPr>
              <a:t>FAB</a:t>
            </a:r>
            <a:r>
              <a:rPr lang="en-US" sz="2400" b="1" kern="1200" dirty="0">
                <a:solidFill>
                  <a:srgbClr val="A53F52"/>
                </a:solidFill>
                <a:latin typeface="+mn-lt"/>
                <a:ea typeface="+mn-ea"/>
                <a:cs typeface="+mn-cs"/>
                <a:sym typeface="Bebas"/>
              </a:rPr>
              <a:t>RIKAM</a:t>
            </a:r>
            <a:endParaRPr lang="en-US" sz="2400" b="1" i="0" spc="0" dirty="0">
              <a:solidFill>
                <a:srgbClr val="A53F52"/>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692820"/>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51" r:id="rId3"/>
    <p:sldLayoutId id="2147483668" r:id="rId4"/>
    <p:sldLayoutId id="2147483660" r:id="rId5"/>
    <p:sldLayoutId id="2147483664" r:id="rId6"/>
    <p:sldLayoutId id="2147483661" r:id="rId7"/>
    <p:sldLayoutId id="2147483674" r:id="rId8"/>
    <p:sldLayoutId id="2147483675" r:id="rId9"/>
    <p:sldLayoutId id="2147483673" r:id="rId10"/>
    <p:sldLayoutId id="2147483653" r:id="rId11"/>
    <p:sldLayoutId id="2147483670" r:id="rId12"/>
    <p:sldLayoutId id="2147483671" r:id="rId13"/>
    <p:sldLayoutId id="2147483672" r:id="rId14"/>
    <p:sldLayoutId id="2147483655" r:id="rId15"/>
    <p:sldLayoutId id="2147483666" r:id="rId16"/>
  </p:sldLayoutIdLst>
  <p:hf hdr="0" ftr="0" dt="0"/>
  <p:txStyles>
    <p:title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jp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3.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642" r="17642"/>
          <a:stretch>
            <a:fillRect/>
          </a:stretch>
        </p:blipFill>
        <p:spPr>
          <a:xfrm>
            <a:off x="1" y="-19878"/>
            <a:ext cx="6910753" cy="6866810"/>
          </a:xfrm>
        </p:spPr>
      </p:pic>
      <p:sp>
        <p:nvSpPr>
          <p:cNvPr id="44" name="Freeform: Shape 43">
            <a:extLst>
              <a:ext uri="{FF2B5EF4-FFF2-40B4-BE49-F238E27FC236}">
                <a16:creationId xmlns:a16="http://schemas.microsoft.com/office/drawing/2014/main" id="{785F2504-A35A-4AAB-94E4-C1479349F703}"/>
              </a:ext>
              <a:ext uri="{C183D7F6-B498-43B3-948B-1728B52AA6E4}">
                <adec:decorative xmlns="" xmlns:adec="http://schemas.microsoft.com/office/drawing/2017/decorative" val="1"/>
              </a:ext>
            </a:extLst>
          </p:cNvPr>
          <p:cNvSpPr/>
          <p:nvPr/>
        </p:nvSpPr>
        <p:spPr>
          <a:xfrm>
            <a:off x="-1" y="0"/>
            <a:ext cx="6910755" cy="6866810"/>
          </a:xfrm>
          <a:custGeom>
            <a:avLst/>
            <a:gdLst>
              <a:gd name="connsiteX0" fmla="*/ 1851727 w 7406905"/>
              <a:gd name="connsiteY0" fmla="*/ 0 h 6866810"/>
              <a:gd name="connsiteX1" fmla="*/ 2785858 w 7406905"/>
              <a:gd name="connsiteY1" fmla="*/ 0 h 6866810"/>
              <a:gd name="connsiteX2" fmla="*/ 2785858 w 7406905"/>
              <a:gd name="connsiteY2" fmla="*/ 1382574 h 6866810"/>
              <a:gd name="connsiteX3" fmla="*/ 3735696 w 7406905"/>
              <a:gd name="connsiteY3" fmla="*/ 1382574 h 6866810"/>
              <a:gd name="connsiteX4" fmla="*/ 3735696 w 7406905"/>
              <a:gd name="connsiteY4" fmla="*/ 1616025 h 6866810"/>
              <a:gd name="connsiteX5" fmla="*/ 4694626 w 7406905"/>
              <a:gd name="connsiteY5" fmla="*/ 1616025 h 6866810"/>
              <a:gd name="connsiteX6" fmla="*/ 4694626 w 7406905"/>
              <a:gd name="connsiteY6" fmla="*/ 0 h 6866810"/>
              <a:gd name="connsiteX7" fmla="*/ 6447975 w 7406905"/>
              <a:gd name="connsiteY7" fmla="*/ 0 h 6866810"/>
              <a:gd name="connsiteX8" fmla="*/ 6447975 w 7406905"/>
              <a:gd name="connsiteY8" fmla="*/ 1408233 h 6866810"/>
              <a:gd name="connsiteX9" fmla="*/ 7406905 w 7406905"/>
              <a:gd name="connsiteY9" fmla="*/ 1408233 h 6866810"/>
              <a:gd name="connsiteX10" fmla="*/ 7406905 w 7406905"/>
              <a:gd name="connsiteY10" fmla="*/ 6024420 h 6866810"/>
              <a:gd name="connsiteX11" fmla="*/ 6447975 w 7406905"/>
              <a:gd name="connsiteY11" fmla="*/ 6024420 h 6866810"/>
              <a:gd name="connsiteX12" fmla="*/ 6446330 w 7406905"/>
              <a:gd name="connsiteY12" fmla="*/ 5016507 h 6866810"/>
              <a:gd name="connsiteX13" fmla="*/ 5487400 w 7406905"/>
              <a:gd name="connsiteY13" fmla="*/ 5016507 h 6866810"/>
              <a:gd name="connsiteX14" fmla="*/ 5487400 w 7406905"/>
              <a:gd name="connsiteY14" fmla="*/ 6866810 h 6866810"/>
              <a:gd name="connsiteX15" fmla="*/ 4649980 w 7406905"/>
              <a:gd name="connsiteY15" fmla="*/ 6866810 h 6866810"/>
              <a:gd name="connsiteX16" fmla="*/ 4649980 w 7406905"/>
              <a:gd name="connsiteY16" fmla="*/ 5505639 h 6866810"/>
              <a:gd name="connsiteX17" fmla="*/ 3691050 w 7406905"/>
              <a:gd name="connsiteY17" fmla="*/ 5505639 h 6866810"/>
              <a:gd name="connsiteX18" fmla="*/ 3691050 w 7406905"/>
              <a:gd name="connsiteY18" fmla="*/ 6087035 h 6866810"/>
              <a:gd name="connsiteX19" fmla="*/ 2776766 w 7406905"/>
              <a:gd name="connsiteY19" fmla="*/ 6087035 h 6866810"/>
              <a:gd name="connsiteX20" fmla="*/ 2776766 w 7406905"/>
              <a:gd name="connsiteY20" fmla="*/ 6866810 h 6866810"/>
              <a:gd name="connsiteX21" fmla="*/ 1851727 w 7406905"/>
              <a:gd name="connsiteY21" fmla="*/ 6866810 h 6866810"/>
              <a:gd name="connsiteX22" fmla="*/ 1851727 w 7406905"/>
              <a:gd name="connsiteY22" fmla="*/ 6087035 h 6866810"/>
              <a:gd name="connsiteX23" fmla="*/ 905749 w 7406905"/>
              <a:gd name="connsiteY23" fmla="*/ 6087035 h 6866810"/>
              <a:gd name="connsiteX24" fmla="*/ 905749 w 7406905"/>
              <a:gd name="connsiteY24" fmla="*/ 5102343 h 6866810"/>
              <a:gd name="connsiteX25" fmla="*/ 0 w 7406905"/>
              <a:gd name="connsiteY25" fmla="*/ 5102343 h 6866810"/>
              <a:gd name="connsiteX26" fmla="*/ 0 w 7406905"/>
              <a:gd name="connsiteY26" fmla="*/ 528420 h 6866810"/>
              <a:gd name="connsiteX27" fmla="*/ 892796 w 7406905"/>
              <a:gd name="connsiteY27" fmla="*/ 528420 h 6866810"/>
              <a:gd name="connsiteX28" fmla="*/ 892796 w 7406905"/>
              <a:gd name="connsiteY28" fmla="*/ 1941196 h 6866810"/>
              <a:gd name="connsiteX29" fmla="*/ 1851727 w 7406905"/>
              <a:gd name="connsiteY29" fmla="*/ 1941196 h 686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06905" h="6866810">
                <a:moveTo>
                  <a:pt x="1851727" y="0"/>
                </a:moveTo>
                <a:lnTo>
                  <a:pt x="2785858" y="0"/>
                </a:lnTo>
                <a:lnTo>
                  <a:pt x="2785858" y="1382574"/>
                </a:lnTo>
                <a:lnTo>
                  <a:pt x="3735696" y="1382574"/>
                </a:lnTo>
                <a:lnTo>
                  <a:pt x="3735696" y="1616025"/>
                </a:lnTo>
                <a:lnTo>
                  <a:pt x="4694626" y="1616025"/>
                </a:lnTo>
                <a:lnTo>
                  <a:pt x="4694626" y="0"/>
                </a:lnTo>
                <a:lnTo>
                  <a:pt x="6447975" y="0"/>
                </a:lnTo>
                <a:lnTo>
                  <a:pt x="6447975" y="1408233"/>
                </a:lnTo>
                <a:lnTo>
                  <a:pt x="7406905" y="1408233"/>
                </a:lnTo>
                <a:lnTo>
                  <a:pt x="7406905" y="6024420"/>
                </a:lnTo>
                <a:lnTo>
                  <a:pt x="6447975" y="6024420"/>
                </a:lnTo>
                <a:cubicBezTo>
                  <a:pt x="6447426" y="5688449"/>
                  <a:pt x="6446879" y="5352478"/>
                  <a:pt x="6446330" y="5016507"/>
                </a:cubicBezTo>
                <a:lnTo>
                  <a:pt x="5487400" y="5016507"/>
                </a:lnTo>
                <a:lnTo>
                  <a:pt x="5487400" y="6866810"/>
                </a:lnTo>
                <a:lnTo>
                  <a:pt x="4649980" y="6866810"/>
                </a:lnTo>
                <a:lnTo>
                  <a:pt x="4649980" y="5505639"/>
                </a:lnTo>
                <a:lnTo>
                  <a:pt x="3691050" y="5505639"/>
                </a:lnTo>
                <a:lnTo>
                  <a:pt x="3691050" y="6087035"/>
                </a:lnTo>
                <a:lnTo>
                  <a:pt x="2776766" y="6087035"/>
                </a:lnTo>
                <a:lnTo>
                  <a:pt x="2776766" y="6866810"/>
                </a:lnTo>
                <a:lnTo>
                  <a:pt x="1851727" y="6866810"/>
                </a:lnTo>
                <a:lnTo>
                  <a:pt x="1851727" y="6087035"/>
                </a:lnTo>
                <a:lnTo>
                  <a:pt x="905749" y="6087035"/>
                </a:lnTo>
                <a:lnTo>
                  <a:pt x="905749" y="5102343"/>
                </a:lnTo>
                <a:lnTo>
                  <a:pt x="0" y="5102343"/>
                </a:lnTo>
                <a:lnTo>
                  <a:pt x="0" y="528420"/>
                </a:lnTo>
                <a:lnTo>
                  <a:pt x="892796" y="528420"/>
                </a:lnTo>
                <a:lnTo>
                  <a:pt x="892796" y="1941196"/>
                </a:lnTo>
                <a:lnTo>
                  <a:pt x="1851727" y="1941196"/>
                </a:lnTo>
                <a:close/>
              </a:path>
            </a:pathLst>
          </a:custGeom>
          <a:gradFill>
            <a:gsLst>
              <a:gs pos="0">
                <a:srgbClr val="01023B">
                  <a:alpha val="50000"/>
                </a:srgbClr>
              </a:gs>
              <a:gs pos="100000">
                <a:srgbClr val="E99757">
                  <a:alpha val="50000"/>
                </a:srgbClr>
              </a:gs>
              <a:gs pos="50000">
                <a:srgbClr val="A53F52">
                  <a:alpha val="5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lide Number Placeholder 34">
            <a:extLst>
              <a:ext uri="{FF2B5EF4-FFF2-40B4-BE49-F238E27FC236}">
                <a16:creationId xmlns:a16="http://schemas.microsoft.com/office/drawing/2014/main" id="{2DD84183-8918-4B86-8418-5094E7C47E67}"/>
              </a:ext>
            </a:extLst>
          </p:cNvPr>
          <p:cNvSpPr>
            <a:spLocks noGrp="1"/>
          </p:cNvSpPr>
          <p:nvPr>
            <p:ph type="sldNum" sz="quarter" idx="4"/>
          </p:nvPr>
        </p:nvSpPr>
        <p:spPr/>
        <p:txBody>
          <a:bodyPr/>
          <a:lstStyle/>
          <a:p>
            <a:fld id="{8C2E478F-E849-4A8C-AF1F-CBCC78A7CBFA}" type="slidenum">
              <a:rPr lang="en-US" smtClean="0"/>
              <a:t>1</a:t>
            </a:fld>
            <a:endParaRPr lang="en-US" dirty="0"/>
          </a:p>
        </p:txBody>
      </p:sp>
      <p:sp>
        <p:nvSpPr>
          <p:cNvPr id="15" name="Text Placeholder 3">
            <a:extLst>
              <a:ext uri="{FF2B5EF4-FFF2-40B4-BE49-F238E27FC236}">
                <a16:creationId xmlns:a16="http://schemas.microsoft.com/office/drawing/2014/main" id="{A8CA6DEC-302B-49C8-AC11-FD6F37AFA854}"/>
              </a:ext>
            </a:extLst>
          </p:cNvPr>
          <p:cNvSpPr>
            <a:spLocks noGrp="1"/>
          </p:cNvSpPr>
          <p:nvPr>
            <p:ph type="body" idx="1"/>
          </p:nvPr>
        </p:nvSpPr>
        <p:spPr>
          <a:xfrm>
            <a:off x="7010917" y="5589759"/>
            <a:ext cx="5251450" cy="389131"/>
          </a:xfrm>
        </p:spPr>
        <p:txBody>
          <a:bodyPr>
            <a:noAutofit/>
          </a:bodyPr>
          <a:lstStyle/>
          <a:p>
            <a:pPr marL="0" lvl="0" indent="0" algn="ctr" defTabSz="457200">
              <a:buClr>
                <a:srgbClr val="90C226"/>
              </a:buClr>
              <a:buSzPct val="80000"/>
              <a:buNone/>
            </a:pPr>
            <a:r>
              <a:rPr lang="ar-SA" sz="2400" b="1" spc="0" dirty="0" smtClean="0">
                <a:solidFill>
                  <a:schemeClr val="tx1"/>
                </a:solidFill>
                <a:latin typeface="Trebuchet MS" panose="020B0603020202020204"/>
                <a:cs typeface="B Nazanin" panose="00000400000000000000" pitchFamily="2" charset="-78"/>
              </a:rPr>
              <a:t>سید </a:t>
            </a:r>
            <a:r>
              <a:rPr lang="ar-SA" sz="2400" b="1" spc="0" dirty="0">
                <a:solidFill>
                  <a:schemeClr val="tx1"/>
                </a:solidFill>
                <a:latin typeface="Trebuchet MS" panose="020B0603020202020204"/>
                <a:cs typeface="B Nazanin" panose="00000400000000000000" pitchFamily="2" charset="-78"/>
              </a:rPr>
              <a:t>محمدحسین موسوی</a:t>
            </a:r>
            <a:endParaRPr lang="en-US" sz="2400" spc="0" dirty="0">
              <a:solidFill>
                <a:schemeClr val="tx1"/>
              </a:solidFill>
              <a:latin typeface="Trebuchet MS" panose="020B0603020202020204"/>
              <a:cs typeface="B Nazanin" panose="00000400000000000000" pitchFamily="2" charset="-78"/>
            </a:endParaRPr>
          </a:p>
        </p:txBody>
      </p:sp>
      <p:sp>
        <p:nvSpPr>
          <p:cNvPr id="16" name="TextBox 15"/>
          <p:cNvSpPr txBox="1"/>
          <p:nvPr/>
        </p:nvSpPr>
        <p:spPr>
          <a:xfrm>
            <a:off x="8196985" y="6192526"/>
            <a:ext cx="287931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fa-IR" dirty="0">
                <a:cs typeface="B Nazanin" panose="00000400000000000000" pitchFamily="2" charset="-78"/>
              </a:rPr>
              <a:t>مرکز </a:t>
            </a:r>
            <a:r>
              <a:rPr lang="fa-IR" dirty="0" smtClean="0">
                <a:cs typeface="B Nazanin" panose="00000400000000000000" pitchFamily="2" charset="-78"/>
              </a:rPr>
              <a:t>مطالعات و برنامه‌ریزی شهر تهران</a:t>
            </a:r>
            <a:endParaRPr lang="en-US" dirty="0">
              <a:cs typeface="B Nazanin" panose="00000400000000000000" pitchFamily="2" charset="-78"/>
            </a:endParaRPr>
          </a:p>
        </p:txBody>
      </p:sp>
      <p:sp>
        <p:nvSpPr>
          <p:cNvPr id="2" name="TextBox 1"/>
          <p:cNvSpPr txBox="1"/>
          <p:nvPr/>
        </p:nvSpPr>
        <p:spPr>
          <a:xfrm>
            <a:off x="7010917" y="2690252"/>
            <a:ext cx="5110715" cy="1446550"/>
          </a:xfrm>
          <a:prstGeom prst="rect">
            <a:avLst/>
          </a:prstGeom>
          <a:noFill/>
        </p:spPr>
        <p:txBody>
          <a:bodyPr wrap="square" rtlCol="0">
            <a:spAutoFit/>
          </a:bodyPr>
          <a:lstStyle/>
          <a:p>
            <a:pPr algn="ctr" rtl="1"/>
            <a:r>
              <a:rPr lang="fa-IR" sz="4400" dirty="0" smtClean="0">
                <a:cs typeface="B Titr" panose="00000700000000000000" pitchFamily="2" charset="-78"/>
              </a:rPr>
              <a:t>هوشمندسازی حمل و نقل همگانی شهری</a:t>
            </a:r>
            <a:endParaRPr lang="fa-IR" sz="1600" dirty="0" smtClean="0">
              <a:cs typeface="B Titr" panose="00000700000000000000" pitchFamily="2" charset="-78"/>
            </a:endParaRPr>
          </a:p>
        </p:txBody>
      </p:sp>
      <p:sp>
        <p:nvSpPr>
          <p:cNvPr id="4" name="TextBox 3"/>
          <p:cNvSpPr txBox="1"/>
          <p:nvPr/>
        </p:nvSpPr>
        <p:spPr>
          <a:xfrm>
            <a:off x="6237815" y="1700528"/>
            <a:ext cx="5755402" cy="369332"/>
          </a:xfrm>
          <a:prstGeom prst="rect">
            <a:avLst/>
          </a:prstGeom>
          <a:noFill/>
        </p:spPr>
        <p:txBody>
          <a:bodyPr wrap="square" rtlCol="0">
            <a:spAutoFit/>
          </a:bodyPr>
          <a:lstStyle/>
          <a:p>
            <a:pPr algn="r" rtl="1"/>
            <a:r>
              <a:rPr lang="fa-IR" b="1" dirty="0" smtClean="0">
                <a:cs typeface="B Nazanin" panose="00000400000000000000" pitchFamily="2" charset="-78"/>
              </a:rPr>
              <a:t>چهاردهمین نشست تخصصی مجازی شهر هوشمند:</a:t>
            </a:r>
            <a:endParaRPr lang="en-US" b="1" dirty="0">
              <a:cs typeface="B Nazanin" panose="00000400000000000000" pitchFamily="2" charset="-78"/>
            </a:endParaRPr>
          </a:p>
        </p:txBody>
      </p:sp>
    </p:spTree>
    <p:extLst>
      <p:ext uri="{BB962C8B-B14F-4D97-AF65-F5344CB8AC3E}">
        <p14:creationId xmlns:p14="http://schemas.microsoft.com/office/powerpoint/2010/main" val="2720361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400" b="1" spc="0" dirty="0" smtClean="0">
                <a:cs typeface="B Titr" panose="00000700000000000000" pitchFamily="2" charset="-78"/>
              </a:rPr>
              <a:t>۶. هوش </a:t>
            </a:r>
            <a:r>
              <a:rPr lang="fa-IR" sz="2400" b="1" spc="0" dirty="0">
                <a:cs typeface="B Titr" panose="00000700000000000000" pitchFamily="2" charset="-78"/>
              </a:rPr>
              <a:t>مصنوعی در ترافیک و حمل‌‌و‌نقل</a:t>
            </a:r>
            <a:endParaRPr lang="en-US" sz="2400" spc="0" dirty="0">
              <a:cs typeface="B Titr" panose="00000700000000000000" pitchFamily="2" charset="-78"/>
            </a:endParaRPr>
          </a:p>
        </p:txBody>
      </p:sp>
      <p:sp>
        <p:nvSpPr>
          <p:cNvPr id="3" name="Content Placeholder 2"/>
          <p:cNvSpPr>
            <a:spLocks noGrp="1"/>
          </p:cNvSpPr>
          <p:nvPr>
            <p:ph idx="1"/>
          </p:nvPr>
        </p:nvSpPr>
        <p:spPr>
          <a:xfrm>
            <a:off x="5767754" y="2817742"/>
            <a:ext cx="6043246" cy="3573369"/>
          </a:xfrm>
        </p:spPr>
        <p:txBody>
          <a:bodyPr>
            <a:noAutofit/>
          </a:bodyPr>
          <a:lstStyle/>
          <a:p>
            <a:pPr marL="0" indent="0" algn="just" rtl="1">
              <a:spcBef>
                <a:spcPts val="0"/>
              </a:spcBef>
              <a:buNone/>
            </a:pPr>
            <a:r>
              <a:rPr lang="fa-IR" b="1" dirty="0">
                <a:cs typeface="Mitra" panose="00000400000000000000" pitchFamily="2" charset="-78"/>
              </a:rPr>
              <a:t>۱- خودروهای خودران</a:t>
            </a:r>
          </a:p>
          <a:p>
            <a:pPr marL="0" indent="0" algn="just" rtl="1">
              <a:spcBef>
                <a:spcPts val="0"/>
              </a:spcBef>
              <a:buNone/>
            </a:pPr>
            <a:r>
              <a:rPr lang="fa-IR" b="1" dirty="0">
                <a:cs typeface="Mitra" panose="00000400000000000000" pitchFamily="2" charset="-78"/>
              </a:rPr>
              <a:t>۲- خودروهای متصل</a:t>
            </a:r>
          </a:p>
          <a:p>
            <a:pPr marL="0" indent="0" algn="just" rtl="1">
              <a:spcBef>
                <a:spcPts val="0"/>
              </a:spcBef>
              <a:buNone/>
            </a:pPr>
            <a:r>
              <a:rPr lang="fa-IR" b="1" dirty="0">
                <a:cs typeface="Mitra" panose="00000400000000000000" pitchFamily="2" charset="-78"/>
              </a:rPr>
              <a:t>۳- بینایی رایانه‌ای برای افزایش ایمنی و امنیت</a:t>
            </a:r>
          </a:p>
          <a:p>
            <a:pPr marL="0" indent="0" algn="just" rtl="1">
              <a:spcBef>
                <a:spcPts val="0"/>
              </a:spcBef>
              <a:buNone/>
            </a:pPr>
            <a:r>
              <a:rPr lang="fa-IR" b="1" dirty="0">
                <a:cs typeface="Mitra" panose="00000400000000000000" pitchFamily="2" charset="-78"/>
              </a:rPr>
              <a:t>۴- حمل و نقل اشتراکی</a:t>
            </a:r>
          </a:p>
          <a:p>
            <a:pPr marL="0" indent="0" algn="just" rtl="1">
              <a:spcBef>
                <a:spcPts val="0"/>
              </a:spcBef>
              <a:buNone/>
            </a:pPr>
            <a:r>
              <a:rPr lang="fa-IR" b="1" dirty="0">
                <a:cs typeface="Mitra" panose="00000400000000000000" pitchFamily="2" charset="-78"/>
              </a:rPr>
              <a:t>۵- </a:t>
            </a:r>
            <a:r>
              <a:rPr lang="en-US" b="1" dirty="0">
                <a:cs typeface="Mitra" panose="00000400000000000000" pitchFamily="2" charset="-78"/>
              </a:rPr>
              <a:t>Mobility as a Service (</a:t>
            </a:r>
            <a:r>
              <a:rPr lang="en-US" b="1" dirty="0" err="1">
                <a:cs typeface="Mitra" panose="00000400000000000000" pitchFamily="2" charset="-78"/>
              </a:rPr>
              <a:t>MaaS</a:t>
            </a:r>
            <a:r>
              <a:rPr lang="en-US" b="1" dirty="0">
                <a:cs typeface="Mitra" panose="00000400000000000000" pitchFamily="2" charset="-78"/>
              </a:rPr>
              <a:t>)</a:t>
            </a:r>
            <a:r>
              <a:rPr lang="fa-IR" b="1" dirty="0">
                <a:cs typeface="Mitra" panose="00000400000000000000" pitchFamily="2" charset="-78"/>
              </a:rPr>
              <a:t> </a:t>
            </a:r>
          </a:p>
          <a:p>
            <a:pPr marL="0" indent="0" algn="just" rtl="1">
              <a:spcBef>
                <a:spcPts val="0"/>
              </a:spcBef>
              <a:buNone/>
            </a:pPr>
            <a:r>
              <a:rPr lang="fa-IR" b="1" dirty="0">
                <a:cs typeface="Mitra" panose="00000400000000000000" pitchFamily="2" charset="-78"/>
              </a:rPr>
              <a:t>۶- برنامه‌ریزی هوشمند حمل ونقل از جمله تعیین لحظه‌ایی سایز ناوگان،‌مسیرهای بهینه، تنظیم لحظه‌ایی جداول برنامه‌ی حرکت، توقف و رسیدن وسایل حمل و نقل عمومی</a:t>
            </a:r>
          </a:p>
        </p:txBody>
      </p:sp>
      <p:sp>
        <p:nvSpPr>
          <p:cNvPr id="4" name="Text Placeholder 3"/>
          <p:cNvSpPr>
            <a:spLocks noGrp="1"/>
          </p:cNvSpPr>
          <p:nvPr>
            <p:ph type="body" idx="13"/>
          </p:nvPr>
        </p:nvSpPr>
        <p:spPr>
          <a:xfrm>
            <a:off x="5767754" y="939114"/>
            <a:ext cx="6043246" cy="1570516"/>
          </a:xfrm>
        </p:spPr>
        <p:style>
          <a:lnRef idx="2">
            <a:schemeClr val="dk1"/>
          </a:lnRef>
          <a:fillRef idx="1">
            <a:schemeClr val="lt1"/>
          </a:fillRef>
          <a:effectRef idx="0">
            <a:schemeClr val="dk1"/>
          </a:effectRef>
          <a:fontRef idx="minor">
            <a:schemeClr val="dk1"/>
          </a:fontRef>
        </p:style>
        <p:txBody>
          <a:bodyPr/>
          <a:lstStyle/>
          <a:p>
            <a:pPr marL="0" lvl="2" algn="just" rtl="1">
              <a:spcBef>
                <a:spcPts val="1000"/>
              </a:spcBef>
            </a:pPr>
            <a:r>
              <a:rPr lang="fa-IR" sz="1600" b="1" dirty="0">
                <a:solidFill>
                  <a:schemeClr val="tx1"/>
                </a:solidFill>
                <a:cs typeface="Mitra" panose="00000400000000000000" pitchFamily="2" charset="-78"/>
              </a:rPr>
              <a:t>ورود هوش مصنوعی به مدیریت ترافیک می‌تواند همان حلقه‌ی گمشده‌ی این حوزه باشد. چرا که سیستم‌های هوش مصنوعی به ‌سرعت می‌توانند خود را با وضعیت‌های جدید سازگار کنند و عملکرد خود را بهبود ببخشند.</a:t>
            </a:r>
          </a:p>
        </p:txBody>
      </p:sp>
      <p:sp>
        <p:nvSpPr>
          <p:cNvPr id="6" name="Slide Number Placeholder 5"/>
          <p:cNvSpPr>
            <a:spLocks noGrp="1"/>
          </p:cNvSpPr>
          <p:nvPr>
            <p:ph type="sldNum" sz="quarter" idx="4"/>
          </p:nvPr>
        </p:nvSpPr>
        <p:spPr/>
        <p:txBody>
          <a:bodyPr/>
          <a:lstStyle/>
          <a:p>
            <a:fld id="{8C2E478F-E849-4A8C-AF1F-CBCC78A7CBFA}" type="slidenum">
              <a:rPr lang="en-US" smtClean="0"/>
              <a:t>10</a:t>
            </a:fld>
            <a:endParaRPr lang="en-US" dirty="0"/>
          </a:p>
        </p:txBody>
      </p:sp>
      <p:pic>
        <p:nvPicPr>
          <p:cNvPr id="9" name="Picture Placeholder 8"/>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2538" r="22538"/>
          <a:stretch>
            <a:fillRect/>
          </a:stretch>
        </p:blipFill>
        <p:spPr>
          <a:xfrm>
            <a:off x="31899" y="21266"/>
            <a:ext cx="5416550" cy="6826102"/>
          </a:xfrm>
        </p:spPr>
      </p:pic>
    </p:spTree>
    <p:extLst>
      <p:ext uri="{BB962C8B-B14F-4D97-AF65-F5344CB8AC3E}">
        <p14:creationId xmlns:p14="http://schemas.microsoft.com/office/powerpoint/2010/main" val="513066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800" b="1" spc="0" dirty="0" smtClean="0">
                <a:cs typeface="B Titr" panose="00000700000000000000" pitchFamily="2" charset="-78"/>
              </a:rPr>
              <a:t>۶. هوش </a:t>
            </a:r>
            <a:r>
              <a:rPr lang="fa-IR" sz="2800" b="1" spc="0" dirty="0">
                <a:cs typeface="B Titr" panose="00000700000000000000" pitchFamily="2" charset="-78"/>
              </a:rPr>
              <a:t>مصنوعی در ترافیک و حمل‌‌و‌نقل</a:t>
            </a:r>
            <a:endParaRPr lang="en-US" sz="2800" spc="0" dirty="0">
              <a:cs typeface="B Titr" panose="00000700000000000000" pitchFamily="2" charset="-78"/>
            </a:endParaRPr>
          </a:p>
        </p:txBody>
      </p:sp>
      <p:sp>
        <p:nvSpPr>
          <p:cNvPr id="4" name="Text Placeholder 3"/>
          <p:cNvSpPr>
            <a:spLocks noGrp="1"/>
          </p:cNvSpPr>
          <p:nvPr>
            <p:ph type="body" idx="13"/>
          </p:nvPr>
        </p:nvSpPr>
        <p:spPr>
          <a:xfrm>
            <a:off x="5767754" y="939114"/>
            <a:ext cx="6043246" cy="648058"/>
          </a:xfrm>
        </p:spPr>
        <p:style>
          <a:lnRef idx="2">
            <a:schemeClr val="dk1"/>
          </a:lnRef>
          <a:fillRef idx="1">
            <a:schemeClr val="lt1"/>
          </a:fillRef>
          <a:effectRef idx="0">
            <a:schemeClr val="dk1"/>
          </a:effectRef>
          <a:fontRef idx="minor">
            <a:schemeClr val="dk1"/>
          </a:fontRef>
        </p:style>
        <p:txBody>
          <a:bodyPr/>
          <a:lstStyle/>
          <a:p>
            <a:pPr marL="0" lvl="2" algn="ctr">
              <a:spcBef>
                <a:spcPts val="1000"/>
              </a:spcBef>
            </a:pPr>
            <a:r>
              <a:rPr lang="fa-IR" sz="1600" b="1" dirty="0">
                <a:solidFill>
                  <a:schemeClr val="tx1"/>
                </a:solidFill>
                <a:cs typeface="Mitra" panose="00000400000000000000" pitchFamily="2" charset="-78"/>
              </a:rPr>
              <a:t>خودروهای متصل</a:t>
            </a:r>
          </a:p>
        </p:txBody>
      </p:sp>
      <p:sp>
        <p:nvSpPr>
          <p:cNvPr id="6" name="Slide Number Placeholder 5"/>
          <p:cNvSpPr>
            <a:spLocks noGrp="1"/>
          </p:cNvSpPr>
          <p:nvPr>
            <p:ph type="sldNum" sz="quarter" idx="4"/>
          </p:nvPr>
        </p:nvSpPr>
        <p:spPr/>
        <p:txBody>
          <a:bodyPr/>
          <a:lstStyle/>
          <a:p>
            <a:fld id="{8C2E478F-E849-4A8C-AF1F-CBCC78A7CBFA}" type="slidenum">
              <a:rPr lang="en-US" smtClean="0"/>
              <a:t>11</a:t>
            </a:fld>
            <a:endParaRPr lang="en-US" dirty="0"/>
          </a:p>
        </p:txBody>
      </p:sp>
      <p:sp>
        <p:nvSpPr>
          <p:cNvPr id="24" name="Content Placeholder 2"/>
          <p:cNvSpPr txBox="1">
            <a:spLocks/>
          </p:cNvSpPr>
          <p:nvPr/>
        </p:nvSpPr>
        <p:spPr>
          <a:xfrm>
            <a:off x="5767754" y="1587172"/>
            <a:ext cx="6043246" cy="401510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Font typeface="Wingdings" panose="05000000000000000000" pitchFamily="2" charset="2"/>
              <a:buChar char="v"/>
            </a:pPr>
            <a:endParaRPr lang="fa-IR" sz="1400" b="1" dirty="0">
              <a:cs typeface="Mitra" panose="00000400000000000000" pitchFamily="2" charset="-78"/>
            </a:endParaRPr>
          </a:p>
        </p:txBody>
      </p:sp>
      <p:sp>
        <p:nvSpPr>
          <p:cNvPr id="25" name="Content Placeholder 2"/>
          <p:cNvSpPr txBox="1">
            <a:spLocks/>
          </p:cNvSpPr>
          <p:nvPr/>
        </p:nvSpPr>
        <p:spPr>
          <a:xfrm>
            <a:off x="5920154" y="1739572"/>
            <a:ext cx="6043246" cy="401510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600"/>
              </a:spcBef>
              <a:buFont typeface="Wingdings" panose="05000000000000000000" pitchFamily="2" charset="2"/>
              <a:buChar char="v"/>
            </a:pPr>
            <a:r>
              <a:rPr lang="fa-IR" sz="1800" b="1" dirty="0">
                <a:cs typeface="Mitra" panose="00000400000000000000" pitchFamily="2" charset="-78"/>
              </a:rPr>
              <a:t>اتصال خودرو با زیر ساخت‌ها (</a:t>
            </a:r>
            <a:r>
              <a:rPr lang="en-US" sz="1800" b="1" dirty="0">
                <a:cs typeface="Mitra" panose="00000400000000000000" pitchFamily="2" charset="-78"/>
              </a:rPr>
              <a:t>(Vehicle to Infrastructure or V2I</a:t>
            </a:r>
          </a:p>
          <a:p>
            <a:pPr algn="r" rtl="1">
              <a:spcBef>
                <a:spcPts val="600"/>
              </a:spcBef>
              <a:buFont typeface="Wingdings" panose="05000000000000000000" pitchFamily="2" charset="2"/>
              <a:buChar char="v"/>
            </a:pPr>
            <a:r>
              <a:rPr lang="fa-IR" sz="1800" b="1" dirty="0">
                <a:cs typeface="Mitra" panose="00000400000000000000" pitchFamily="2" charset="-78"/>
              </a:rPr>
              <a:t>اتصال خودرو با سایر خودروها (</a:t>
            </a:r>
            <a:r>
              <a:rPr lang="en-US" sz="1800" b="1" dirty="0">
                <a:cs typeface="Mitra" panose="00000400000000000000" pitchFamily="2" charset="-78"/>
              </a:rPr>
              <a:t>Vehicle to Vehicle or V2V</a:t>
            </a:r>
            <a:r>
              <a:rPr lang="fa-IR" sz="1800" b="1" dirty="0">
                <a:cs typeface="Mitra" panose="00000400000000000000" pitchFamily="2" charset="-78"/>
              </a:rPr>
              <a:t>)</a:t>
            </a:r>
            <a:endParaRPr lang="en-US" sz="1800" b="1" dirty="0">
              <a:cs typeface="Mitra" panose="00000400000000000000" pitchFamily="2" charset="-78"/>
            </a:endParaRPr>
          </a:p>
          <a:p>
            <a:pPr algn="r" rtl="1">
              <a:spcBef>
                <a:spcPts val="600"/>
              </a:spcBef>
              <a:buFont typeface="Wingdings" panose="05000000000000000000" pitchFamily="2" charset="2"/>
              <a:buChar char="v"/>
            </a:pPr>
            <a:r>
              <a:rPr lang="fa-IR" sz="1800" b="1" dirty="0">
                <a:cs typeface="Mitra" panose="00000400000000000000" pitchFamily="2" charset="-78"/>
              </a:rPr>
              <a:t>اتصال خودرو با عابر پیاده و دوچرخه </a:t>
            </a:r>
            <a:r>
              <a:rPr lang="en-US" sz="1800" b="1" dirty="0">
                <a:cs typeface="Mitra" panose="00000400000000000000" pitchFamily="2" charset="-78"/>
              </a:rPr>
              <a:t>(Vehicle to People or V2P)</a:t>
            </a:r>
            <a:endParaRPr lang="fa-IR" sz="1800" b="1" dirty="0">
              <a:cs typeface="Mitra" panose="00000400000000000000" pitchFamily="2" charset="-78"/>
            </a:endParaRPr>
          </a:p>
          <a:p>
            <a:pPr algn="r" rtl="1">
              <a:spcBef>
                <a:spcPts val="600"/>
              </a:spcBef>
              <a:buFont typeface="Wingdings" panose="05000000000000000000" pitchFamily="2" charset="2"/>
              <a:buChar char="v"/>
            </a:pPr>
            <a:r>
              <a:rPr lang="fa-IR" sz="1800" b="1" dirty="0">
                <a:cs typeface="Mitra" panose="00000400000000000000" pitchFamily="2" charset="-78"/>
              </a:rPr>
              <a:t>اتصال خودرو با اینترنت و وسایل هوشمند </a:t>
            </a:r>
            <a:r>
              <a:rPr lang="en-US" sz="1800" b="1" dirty="0">
                <a:cs typeface="Mitra" panose="00000400000000000000" pitchFamily="2" charset="-78"/>
              </a:rPr>
              <a:t>(Vehicle to Networks or V2N)</a:t>
            </a:r>
            <a:endParaRPr lang="fa-IR" sz="1800" b="1" dirty="0">
              <a:cs typeface="Mitra" panose="00000400000000000000" pitchFamily="2" charset="-78"/>
            </a:endParaRPr>
          </a:p>
          <a:p>
            <a:pPr algn="r" rtl="1">
              <a:spcBef>
                <a:spcPts val="600"/>
              </a:spcBef>
              <a:buFont typeface="Wingdings" panose="05000000000000000000" pitchFamily="2" charset="2"/>
              <a:buChar char="v"/>
            </a:pPr>
            <a:r>
              <a:rPr lang="fa-IR" sz="1800" b="1" dirty="0">
                <a:cs typeface="Mitra" panose="00000400000000000000" pitchFamily="2" charset="-78"/>
              </a:rPr>
              <a:t>اتصال خودرو با همه چیز در پیرامون</a:t>
            </a:r>
            <a:r>
              <a:rPr lang="en-US" sz="1800" b="1" dirty="0">
                <a:cs typeface="Mitra" panose="00000400000000000000" pitchFamily="2" charset="-78"/>
              </a:rPr>
              <a:t> (Vehicle to Everything or V2X) </a:t>
            </a: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4" y="15953"/>
            <a:ext cx="5445313" cy="6858000"/>
          </a:xfrm>
          <a:prstGeom prst="rect">
            <a:avLst/>
          </a:prstGeom>
        </p:spPr>
      </p:pic>
    </p:spTree>
    <p:extLst>
      <p:ext uri="{BB962C8B-B14F-4D97-AF65-F5344CB8AC3E}">
        <p14:creationId xmlns:p14="http://schemas.microsoft.com/office/powerpoint/2010/main" val="2888886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3">
            <a:schemeClr val="accent5"/>
          </a:fillRef>
          <a:effectRef idx="2">
            <a:schemeClr val="accent5"/>
          </a:effectRef>
          <a:fontRef idx="minor">
            <a:schemeClr val="lt1"/>
          </a:fontRef>
        </p:style>
        <p:txBody>
          <a:bodyPr/>
          <a:lstStyle/>
          <a:p>
            <a:pPr algn="r" rtl="1"/>
            <a:r>
              <a:rPr lang="fa-IR" sz="2800" spc="0" dirty="0" smtClean="0">
                <a:cs typeface="B Titr" panose="00000700000000000000" pitchFamily="2" charset="-78"/>
              </a:rPr>
              <a:t>۷. آینده‌ی مطلوب حمل </a:t>
            </a:r>
            <a:r>
              <a:rPr lang="fa-IR" sz="2800" spc="0" dirty="0">
                <a:cs typeface="B Titr" panose="00000700000000000000" pitchFamily="2" charset="-78"/>
              </a:rPr>
              <a:t>و نقل </a:t>
            </a:r>
            <a:r>
              <a:rPr lang="fa-IR" sz="2800" spc="0" dirty="0" smtClean="0">
                <a:cs typeface="B Titr" panose="00000700000000000000" pitchFamily="2" charset="-78"/>
              </a:rPr>
              <a:t>همگانی</a:t>
            </a:r>
            <a:endParaRPr lang="en-US" sz="2800" spc="0" dirty="0">
              <a:cs typeface="B Titr" panose="00000700000000000000" pitchFamily="2" charset="-78"/>
            </a:endParaRPr>
          </a:p>
        </p:txBody>
      </p:sp>
      <p:sp>
        <p:nvSpPr>
          <p:cNvPr id="6" name="Slide Number Placeholder 5"/>
          <p:cNvSpPr>
            <a:spLocks noGrp="1"/>
          </p:cNvSpPr>
          <p:nvPr>
            <p:ph type="sldNum" sz="quarter" idx="4"/>
          </p:nvPr>
        </p:nvSpPr>
        <p:spPr/>
        <p:txBody>
          <a:bodyPr/>
          <a:lstStyle/>
          <a:p>
            <a:fld id="{8C2E478F-E849-4A8C-AF1F-CBCC78A7CBFA}" type="slidenum">
              <a:rPr lang="en-US" smtClean="0"/>
              <a:t>12</a:t>
            </a:fld>
            <a:endParaRPr lang="en-US" dirty="0"/>
          </a:p>
        </p:txBody>
      </p:sp>
      <p:sp>
        <p:nvSpPr>
          <p:cNvPr id="3" name="TextBox 2"/>
          <p:cNvSpPr txBox="1"/>
          <p:nvPr/>
        </p:nvSpPr>
        <p:spPr>
          <a:xfrm>
            <a:off x="4756826" y="3180945"/>
            <a:ext cx="152724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INTERGRATED </a:t>
            </a:r>
            <a:endParaRPr lang="en-US" dirty="0"/>
          </a:p>
        </p:txBody>
      </p:sp>
    </p:spTree>
    <p:extLst>
      <p:ext uri="{BB962C8B-B14F-4D97-AF65-F5344CB8AC3E}">
        <p14:creationId xmlns:p14="http://schemas.microsoft.com/office/powerpoint/2010/main" val="25193839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115"/>
            <a:ext cx="6187141" cy="5320172"/>
          </a:xfrm>
          <a:prstGeom prst="rect">
            <a:avLst/>
          </a:prstGeom>
        </p:spPr>
      </p:pic>
      <p:sp>
        <p:nvSpPr>
          <p:cNvPr id="2" name="Title 1"/>
          <p:cNvSpPr>
            <a:spLocks noGrp="1"/>
          </p:cNvSpPr>
          <p:nvPr>
            <p:ph type="title"/>
          </p:nvPr>
        </p:nvSpPr>
        <p:spPr/>
        <p:txBody>
          <a:bodyPr/>
          <a:lstStyle/>
          <a:p>
            <a:pPr algn="r" rtl="1"/>
            <a:r>
              <a:rPr lang="fa-IR" sz="2800" spc="0" dirty="0">
                <a:cs typeface="B Titr" panose="00000700000000000000" pitchFamily="2" charset="-78"/>
              </a:rPr>
              <a:t>۷. آینده‌ی مطلوب حمل و نقل همگانی</a:t>
            </a:r>
            <a:endParaRPr lang="en-US" sz="28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691232325"/>
              </p:ext>
            </p:extLst>
          </p:nvPr>
        </p:nvGraphicFramePr>
        <p:xfrm>
          <a:off x="6042788" y="1794788"/>
          <a:ext cx="5965370" cy="4673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
          </p:nvPr>
        </p:nvSpPr>
        <p:spPr/>
        <p:txBody>
          <a:bodyPr/>
          <a:lstStyle/>
          <a:p>
            <a:fld id="{8C2E478F-E849-4A8C-AF1F-CBCC78A7CBFA}" type="slidenum">
              <a:rPr lang="en-US" smtClean="0"/>
              <a:t>13</a:t>
            </a:fld>
            <a:endParaRPr lang="en-US" dirty="0"/>
          </a:p>
        </p:txBody>
      </p:sp>
      <p:sp>
        <p:nvSpPr>
          <p:cNvPr id="4" name="Text Placeholder 3"/>
          <p:cNvSpPr>
            <a:spLocks noGrp="1"/>
          </p:cNvSpPr>
          <p:nvPr>
            <p:ph type="body" idx="13"/>
          </p:nvPr>
        </p:nvSpPr>
        <p:spPr>
          <a:xfrm>
            <a:off x="5767754" y="1037492"/>
            <a:ext cx="6043246" cy="546759"/>
          </a:xfrm>
        </p:spPr>
        <p:style>
          <a:lnRef idx="2">
            <a:schemeClr val="dk1"/>
          </a:lnRef>
          <a:fillRef idx="1">
            <a:schemeClr val="lt1"/>
          </a:fillRef>
          <a:effectRef idx="0">
            <a:schemeClr val="dk1"/>
          </a:effectRef>
          <a:fontRef idx="minor">
            <a:schemeClr val="dk1"/>
          </a:fontRef>
        </p:style>
        <p:txBody>
          <a:bodyPr/>
          <a:lstStyle/>
          <a:p>
            <a:pPr marL="0" lvl="2" algn="ctr">
              <a:spcBef>
                <a:spcPts val="1000"/>
              </a:spcBef>
            </a:pPr>
            <a:r>
              <a:rPr lang="fa-IR" b="1" dirty="0" smtClean="0">
                <a:solidFill>
                  <a:schemeClr val="tx1"/>
                </a:solidFill>
                <a:cs typeface="Mitra" panose="00000400000000000000" pitchFamily="2" charset="-78"/>
              </a:rPr>
              <a:t>به </a:t>
            </a:r>
            <a:r>
              <a:rPr lang="fa-IR" b="1" dirty="0">
                <a:solidFill>
                  <a:schemeClr val="tx1"/>
                </a:solidFill>
                <a:cs typeface="Mitra" panose="00000400000000000000" pitchFamily="2" charset="-78"/>
              </a:rPr>
              <a:t>سوی حمل‌ونقل متصل </a:t>
            </a:r>
          </a:p>
        </p:txBody>
      </p:sp>
    </p:spTree>
    <p:extLst>
      <p:ext uri="{BB962C8B-B14F-4D97-AF65-F5344CB8AC3E}">
        <p14:creationId xmlns:p14="http://schemas.microsoft.com/office/powerpoint/2010/main" val="3914621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689"/>
          <a:stretch/>
        </p:blipFill>
        <p:spPr>
          <a:xfrm>
            <a:off x="120454" y="1794788"/>
            <a:ext cx="5922334" cy="4163786"/>
          </a:xfrm>
          <a:prstGeom prst="rect">
            <a:avLst/>
          </a:prstGeom>
        </p:spPr>
      </p:pic>
      <p:sp>
        <p:nvSpPr>
          <p:cNvPr id="2" name="Title 1"/>
          <p:cNvSpPr>
            <a:spLocks noGrp="1"/>
          </p:cNvSpPr>
          <p:nvPr>
            <p:ph type="title"/>
          </p:nvPr>
        </p:nvSpPr>
        <p:spPr/>
        <p:txBody>
          <a:bodyPr/>
          <a:lstStyle/>
          <a:p>
            <a:pPr algn="r" rtl="1"/>
            <a:r>
              <a:rPr lang="fa-IR" sz="2800" spc="0" dirty="0">
                <a:cs typeface="B Titr" panose="00000700000000000000" pitchFamily="2" charset="-78"/>
              </a:rPr>
              <a:t>۷. آینده‌ی مطلوب حمل و نقل همگانی</a:t>
            </a:r>
            <a:endParaRPr lang="en-US" sz="28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034442557"/>
              </p:ext>
            </p:extLst>
          </p:nvPr>
        </p:nvGraphicFramePr>
        <p:xfrm>
          <a:off x="5845630" y="1682629"/>
          <a:ext cx="5965370" cy="5150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4"/>
          </p:nvPr>
        </p:nvSpPr>
        <p:spPr/>
        <p:txBody>
          <a:bodyPr/>
          <a:lstStyle/>
          <a:p>
            <a:fld id="{8C2E478F-E849-4A8C-AF1F-CBCC78A7CBFA}" type="slidenum">
              <a:rPr lang="en-US" smtClean="0"/>
              <a:t>14</a:t>
            </a:fld>
            <a:endParaRPr lang="en-US" dirty="0"/>
          </a:p>
        </p:txBody>
      </p:sp>
      <p:sp>
        <p:nvSpPr>
          <p:cNvPr id="4" name="Text Placeholder 3"/>
          <p:cNvSpPr>
            <a:spLocks noGrp="1"/>
          </p:cNvSpPr>
          <p:nvPr>
            <p:ph type="body" idx="13"/>
          </p:nvPr>
        </p:nvSpPr>
        <p:spPr>
          <a:xfrm>
            <a:off x="5845630" y="1037492"/>
            <a:ext cx="5965370" cy="546759"/>
          </a:xfrm>
        </p:spPr>
        <p:style>
          <a:lnRef idx="2">
            <a:schemeClr val="dk1"/>
          </a:lnRef>
          <a:fillRef idx="1">
            <a:schemeClr val="lt1"/>
          </a:fillRef>
          <a:effectRef idx="0">
            <a:schemeClr val="dk1"/>
          </a:effectRef>
          <a:fontRef idx="minor">
            <a:schemeClr val="dk1"/>
          </a:fontRef>
        </p:style>
        <p:txBody>
          <a:bodyPr/>
          <a:lstStyle/>
          <a:p>
            <a:pPr marL="0" lvl="2" algn="ctr">
              <a:spcBef>
                <a:spcPts val="1000"/>
              </a:spcBef>
            </a:pPr>
            <a:r>
              <a:rPr lang="fa-IR" b="1" dirty="0" smtClean="0">
                <a:solidFill>
                  <a:schemeClr val="tx1"/>
                </a:solidFill>
                <a:cs typeface="Mitra" panose="00000400000000000000" pitchFamily="2" charset="-78"/>
              </a:rPr>
              <a:t>به </a:t>
            </a:r>
            <a:r>
              <a:rPr lang="fa-IR" b="1" dirty="0">
                <a:solidFill>
                  <a:schemeClr val="tx1"/>
                </a:solidFill>
                <a:cs typeface="Mitra" panose="00000400000000000000" pitchFamily="2" charset="-78"/>
              </a:rPr>
              <a:t>سوی حمل‌ونقل متصل </a:t>
            </a:r>
          </a:p>
        </p:txBody>
      </p:sp>
    </p:spTree>
    <p:extLst>
      <p:ext uri="{BB962C8B-B14F-4D97-AF65-F5344CB8AC3E}">
        <p14:creationId xmlns:p14="http://schemas.microsoft.com/office/powerpoint/2010/main" val="2609720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800" spc="0" dirty="0">
                <a:cs typeface="B Titr" panose="00000700000000000000" pitchFamily="2" charset="-78"/>
              </a:rPr>
              <a:t>۷. آینده‌ی مطلوب حمل و نقل همگانی</a:t>
            </a:r>
            <a:endParaRPr lang="en-US" sz="28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4290530559"/>
              </p:ext>
            </p:extLst>
          </p:nvPr>
        </p:nvGraphicFramePr>
        <p:xfrm>
          <a:off x="6042788" y="1794788"/>
          <a:ext cx="5965370" cy="4673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4"/>
          </p:nvPr>
        </p:nvSpPr>
        <p:spPr/>
        <p:txBody>
          <a:bodyPr/>
          <a:lstStyle/>
          <a:p>
            <a:fld id="{8C2E478F-E849-4A8C-AF1F-CBCC78A7CBFA}" type="slidenum">
              <a:rPr lang="en-US" smtClean="0"/>
              <a:t>15</a:t>
            </a:fld>
            <a:endParaRPr lang="en-US" dirty="0"/>
          </a:p>
        </p:txBody>
      </p:sp>
      <p:sp>
        <p:nvSpPr>
          <p:cNvPr id="4" name="Text Placeholder 3"/>
          <p:cNvSpPr>
            <a:spLocks noGrp="1"/>
          </p:cNvSpPr>
          <p:nvPr>
            <p:ph type="body" idx="13"/>
          </p:nvPr>
        </p:nvSpPr>
        <p:spPr>
          <a:xfrm>
            <a:off x="6042788" y="1037492"/>
            <a:ext cx="5768212" cy="546759"/>
          </a:xfrm>
        </p:spPr>
        <p:style>
          <a:lnRef idx="2">
            <a:schemeClr val="dk1"/>
          </a:lnRef>
          <a:fillRef idx="1">
            <a:schemeClr val="lt1"/>
          </a:fillRef>
          <a:effectRef idx="0">
            <a:schemeClr val="dk1"/>
          </a:effectRef>
          <a:fontRef idx="minor">
            <a:schemeClr val="dk1"/>
          </a:fontRef>
        </p:style>
        <p:txBody>
          <a:bodyPr/>
          <a:lstStyle/>
          <a:p>
            <a:pPr marL="0" lvl="2" algn="ctr">
              <a:spcBef>
                <a:spcPts val="1000"/>
              </a:spcBef>
            </a:pPr>
            <a:r>
              <a:rPr lang="fa-IR" b="1" dirty="0" smtClean="0">
                <a:solidFill>
                  <a:schemeClr val="tx1"/>
                </a:solidFill>
                <a:cs typeface="Mitra" panose="00000400000000000000" pitchFamily="2" charset="-78"/>
              </a:rPr>
              <a:t>به </a:t>
            </a:r>
            <a:r>
              <a:rPr lang="fa-IR" b="1" dirty="0">
                <a:solidFill>
                  <a:schemeClr val="tx1"/>
                </a:solidFill>
                <a:cs typeface="Mitra" panose="00000400000000000000" pitchFamily="2" charset="-78"/>
              </a:rPr>
              <a:t>سوی حمل‌ونقل متصل </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093" y="652119"/>
            <a:ext cx="5767754" cy="5937066"/>
          </a:xfrm>
          <a:prstGeom prst="rect">
            <a:avLst/>
          </a:prstGeom>
        </p:spPr>
      </p:pic>
    </p:spTree>
    <p:extLst>
      <p:ext uri="{BB962C8B-B14F-4D97-AF65-F5344CB8AC3E}">
        <p14:creationId xmlns:p14="http://schemas.microsoft.com/office/powerpoint/2010/main" val="3475373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1366" t="13752" r="16889"/>
          <a:stretch/>
        </p:blipFill>
        <p:spPr>
          <a:xfrm>
            <a:off x="0" y="1144840"/>
            <a:ext cx="6260450" cy="5323463"/>
          </a:xfrm>
          <a:prstGeom prst="rect">
            <a:avLst/>
          </a:prstGeom>
        </p:spPr>
      </p:pic>
      <p:sp>
        <p:nvSpPr>
          <p:cNvPr id="2" name="Title 1"/>
          <p:cNvSpPr>
            <a:spLocks noGrp="1"/>
          </p:cNvSpPr>
          <p:nvPr>
            <p:ph type="title"/>
          </p:nvPr>
        </p:nvSpPr>
        <p:spPr/>
        <p:txBody>
          <a:bodyPr/>
          <a:lstStyle/>
          <a:p>
            <a:pPr algn="r" rtl="1"/>
            <a:r>
              <a:rPr lang="fa-IR" sz="2800" spc="0" dirty="0">
                <a:cs typeface="B Titr" panose="00000700000000000000" pitchFamily="2" charset="-78"/>
              </a:rPr>
              <a:t>۷. آینده‌ی مطلوب حمل و نقل همگانی</a:t>
            </a:r>
            <a:endParaRPr lang="en-US" sz="28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937539828"/>
              </p:ext>
            </p:extLst>
          </p:nvPr>
        </p:nvGraphicFramePr>
        <p:xfrm>
          <a:off x="6042788" y="1794788"/>
          <a:ext cx="5965370" cy="4673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
          </p:nvPr>
        </p:nvSpPr>
        <p:spPr/>
        <p:txBody>
          <a:bodyPr/>
          <a:lstStyle/>
          <a:p>
            <a:fld id="{8C2E478F-E849-4A8C-AF1F-CBCC78A7CBFA}" type="slidenum">
              <a:rPr lang="en-US" smtClean="0"/>
              <a:t>16</a:t>
            </a:fld>
            <a:endParaRPr lang="en-US" dirty="0"/>
          </a:p>
        </p:txBody>
      </p:sp>
      <p:sp>
        <p:nvSpPr>
          <p:cNvPr id="4" name="Text Placeholder 3"/>
          <p:cNvSpPr>
            <a:spLocks noGrp="1"/>
          </p:cNvSpPr>
          <p:nvPr>
            <p:ph type="body" idx="13"/>
          </p:nvPr>
        </p:nvSpPr>
        <p:spPr>
          <a:xfrm>
            <a:off x="6042788" y="1037492"/>
            <a:ext cx="5768212" cy="546759"/>
          </a:xfrm>
        </p:spPr>
        <p:style>
          <a:lnRef idx="2">
            <a:schemeClr val="dk1"/>
          </a:lnRef>
          <a:fillRef idx="1">
            <a:schemeClr val="lt1"/>
          </a:fillRef>
          <a:effectRef idx="0">
            <a:schemeClr val="dk1"/>
          </a:effectRef>
          <a:fontRef idx="minor">
            <a:schemeClr val="dk1"/>
          </a:fontRef>
        </p:style>
        <p:txBody>
          <a:bodyPr/>
          <a:lstStyle/>
          <a:p>
            <a:pPr marL="0" lvl="2" algn="ctr">
              <a:spcBef>
                <a:spcPts val="1000"/>
              </a:spcBef>
            </a:pPr>
            <a:r>
              <a:rPr lang="fa-IR" b="1" dirty="0" smtClean="0">
                <a:solidFill>
                  <a:schemeClr val="tx1"/>
                </a:solidFill>
                <a:cs typeface="Mitra" panose="00000400000000000000" pitchFamily="2" charset="-78"/>
              </a:rPr>
              <a:t>به </a:t>
            </a:r>
            <a:r>
              <a:rPr lang="fa-IR" b="1" dirty="0">
                <a:solidFill>
                  <a:schemeClr val="tx1"/>
                </a:solidFill>
                <a:cs typeface="Mitra" panose="00000400000000000000" pitchFamily="2" charset="-78"/>
              </a:rPr>
              <a:t>سوی حمل‌ونقل متصل </a:t>
            </a:r>
          </a:p>
        </p:txBody>
      </p:sp>
    </p:spTree>
    <p:extLst>
      <p:ext uri="{BB962C8B-B14F-4D97-AF65-F5344CB8AC3E}">
        <p14:creationId xmlns:p14="http://schemas.microsoft.com/office/powerpoint/2010/main" val="2485277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800" spc="0" dirty="0">
                <a:cs typeface="B Titr" panose="00000700000000000000" pitchFamily="2" charset="-78"/>
              </a:rPr>
              <a:t>۷. آینده‌ی مطلوب حمل و نقل همگانی</a:t>
            </a:r>
            <a:endParaRPr lang="en-US" sz="2800" dirty="0"/>
          </a:p>
        </p:txBody>
      </p:sp>
      <p:sp>
        <p:nvSpPr>
          <p:cNvPr id="6" name="Slide Number Placeholder 5"/>
          <p:cNvSpPr>
            <a:spLocks noGrp="1"/>
          </p:cNvSpPr>
          <p:nvPr>
            <p:ph type="sldNum" sz="quarter" idx="4"/>
          </p:nvPr>
        </p:nvSpPr>
        <p:spPr/>
        <p:txBody>
          <a:bodyPr/>
          <a:lstStyle/>
          <a:p>
            <a:fld id="{8C2E478F-E849-4A8C-AF1F-CBCC78A7CBFA}" type="slidenum">
              <a:rPr lang="en-US" smtClean="0"/>
              <a:t>17</a:t>
            </a:fld>
            <a:endParaRPr lang="en-US" dirty="0"/>
          </a:p>
        </p:txBody>
      </p:sp>
      <p:sp>
        <p:nvSpPr>
          <p:cNvPr id="4" name="Text Placeholder 3"/>
          <p:cNvSpPr>
            <a:spLocks noGrp="1"/>
          </p:cNvSpPr>
          <p:nvPr>
            <p:ph type="body" idx="13"/>
          </p:nvPr>
        </p:nvSpPr>
        <p:spPr>
          <a:xfrm>
            <a:off x="6664186" y="1037492"/>
            <a:ext cx="5146813" cy="546759"/>
          </a:xfrm>
        </p:spPr>
        <p:style>
          <a:lnRef idx="2">
            <a:schemeClr val="dk1"/>
          </a:lnRef>
          <a:fillRef idx="1">
            <a:schemeClr val="lt1"/>
          </a:fillRef>
          <a:effectRef idx="0">
            <a:schemeClr val="dk1"/>
          </a:effectRef>
          <a:fontRef idx="minor">
            <a:schemeClr val="dk1"/>
          </a:fontRef>
        </p:style>
        <p:txBody>
          <a:bodyPr/>
          <a:lstStyle/>
          <a:p>
            <a:pPr marL="0" lvl="2" algn="ctr">
              <a:spcBef>
                <a:spcPts val="1000"/>
              </a:spcBef>
            </a:pPr>
            <a:r>
              <a:rPr lang="fa-IR" b="1" dirty="0">
                <a:solidFill>
                  <a:schemeClr val="tx1"/>
                </a:solidFill>
                <a:cs typeface="Mitra" panose="00000400000000000000" pitchFamily="2" charset="-78"/>
              </a:rPr>
              <a:t>آینده بدیل اول: به سوی حمل‌ونقل متصل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6686"/>
            <a:ext cx="6968464" cy="3718329"/>
          </a:xfrm>
          <a:prstGeom prst="rect">
            <a:avLst/>
          </a:prstGeom>
        </p:spPr>
      </p:pic>
      <p:sp>
        <p:nvSpPr>
          <p:cNvPr id="7" name="Content Placeholder 6"/>
          <p:cNvSpPr>
            <a:spLocks noGrp="1"/>
          </p:cNvSpPr>
          <p:nvPr>
            <p:ph idx="1"/>
          </p:nvPr>
        </p:nvSpPr>
        <p:spPr>
          <a:xfrm>
            <a:off x="6539948" y="1625512"/>
            <a:ext cx="5271052" cy="4636392"/>
          </a:xfrm>
        </p:spPr>
        <p:txBody>
          <a:bodyPr>
            <a:normAutofit fontScale="92500" lnSpcReduction="20000"/>
          </a:bodyPr>
          <a:lstStyle/>
          <a:p>
            <a:pPr algn="just" rtl="1"/>
            <a:r>
              <a:rPr lang="ar-SA" dirty="0">
                <a:cs typeface="Mitra" panose="00000400000000000000" pitchFamily="2" charset="-78"/>
              </a:rPr>
              <a:t>با پیاده سازی کامل حمل و نقل عمومی متصل و خودران در شهر،‌ تعداد تصادفات در سال به صفر میل کرده است. آلودگی هوا و صوتی کاهش چشم‌گیری داشته است. مشکل پارکینگ و ترافیک حاصل از جست و جو برای یافتن پارکینگ تا حد زیادی برطرف شده است و ترافیک بسیار روان‌تر شده است. تمام این تغییرات باعث شده است که شکل فضای شهری نیز در سال ۱۴۱۰ تغییر کند و نیاز به فضا برای وسایل نقلیه کاهش یابد و این فضا به پیاده رو،‌ مسیرهای دوچرخه و اسکوترهای اشتراکی تعلق گیرد. با حضور خودروهای خودران سطح پنجم، عابرین پیاده بدون ترس از تصادف می‌توانند پیاده‌رویی با کیفیتی در پیاده‌روهای سبز تا دسترسی به سرویس‌های حمل و نقل عمومی داشته باشند. </a:t>
            </a:r>
            <a:endParaRPr lang="en-US" dirty="0">
              <a:cs typeface="Mitra" panose="00000400000000000000" pitchFamily="2" charset="-78"/>
            </a:endParaRPr>
          </a:p>
        </p:txBody>
      </p:sp>
    </p:spTree>
    <p:extLst>
      <p:ext uri="{BB962C8B-B14F-4D97-AF65-F5344CB8AC3E}">
        <p14:creationId xmlns:p14="http://schemas.microsoft.com/office/powerpoint/2010/main" val="894052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spc="0" dirty="0">
                <a:cs typeface="B Titr" panose="00000700000000000000" pitchFamily="2" charset="-78"/>
              </a:rPr>
              <a:t>۸. تجربیات جهانی</a:t>
            </a:r>
            <a:endParaRPr lang="en-US" spc="0" dirty="0">
              <a:cs typeface="B Titr" panose="00000700000000000000" pitchFamily="2" charset="-78"/>
            </a:endParaRPr>
          </a:p>
        </p:txBody>
      </p:sp>
      <p:sp>
        <p:nvSpPr>
          <p:cNvPr id="6" name="Slide Number Placeholder 5"/>
          <p:cNvSpPr>
            <a:spLocks noGrp="1"/>
          </p:cNvSpPr>
          <p:nvPr>
            <p:ph type="sldNum" sz="quarter" idx="4"/>
          </p:nvPr>
        </p:nvSpPr>
        <p:spPr/>
        <p:txBody>
          <a:bodyPr/>
          <a:lstStyle/>
          <a:p>
            <a:fld id="{8C2E478F-E849-4A8C-AF1F-CBCC78A7CBFA}" type="slidenum">
              <a:rPr lang="en-US" smtClean="0"/>
              <a:t>18</a:t>
            </a:fld>
            <a:endParaRPr lang="en-US" dirty="0"/>
          </a:p>
        </p:txBody>
      </p:sp>
      <p:sp>
        <p:nvSpPr>
          <p:cNvPr id="5" name="Text Placeholder 4"/>
          <p:cNvSpPr>
            <a:spLocks noGrp="1"/>
          </p:cNvSpPr>
          <p:nvPr>
            <p:ph type="body" idx="13"/>
          </p:nvPr>
        </p:nvSpPr>
        <p:spPr/>
        <p:txBody>
          <a:bodyPr/>
          <a:lstStyle/>
          <a:p>
            <a:endParaRPr lang="en-US" dirty="0"/>
          </a:p>
        </p:txBody>
      </p:sp>
      <p:sp>
        <p:nvSpPr>
          <p:cNvPr id="7" name="Content Placeholder 6"/>
          <p:cNvSpPr>
            <a:spLocks noGrp="1"/>
          </p:cNvSpPr>
          <p:nvPr>
            <p:ph idx="1"/>
          </p:nvPr>
        </p:nvSpPr>
        <p:spPr/>
        <p:txBody>
          <a:bodyPr/>
          <a:lstStyle/>
          <a:p>
            <a:endParaRPr lang="en-US"/>
          </a:p>
        </p:txBody>
      </p:sp>
      <p:graphicFrame>
        <p:nvGraphicFramePr>
          <p:cNvPr id="9" name="Content Placeholder 6"/>
          <p:cNvGraphicFramePr>
            <a:graphicFrameLocks/>
          </p:cNvGraphicFramePr>
          <p:nvPr>
            <p:extLst>
              <p:ext uri="{D42A27DB-BD31-4B8C-83A1-F6EECF244321}">
                <p14:modId xmlns:p14="http://schemas.microsoft.com/office/powerpoint/2010/main" val="3186427473"/>
              </p:ext>
            </p:extLst>
          </p:nvPr>
        </p:nvGraphicFramePr>
        <p:xfrm>
          <a:off x="5600521" y="1625512"/>
          <a:ext cx="6392696" cy="6217920"/>
        </p:xfrm>
        <a:graphic>
          <a:graphicData uri="http://schemas.openxmlformats.org/drawingml/2006/table">
            <a:tbl>
              <a:tblPr firstRow="1" bandRow="1">
                <a:tableStyleId>{5C22544A-7EE6-4342-B048-85BDC9FD1C3A}</a:tableStyleId>
              </a:tblPr>
              <a:tblGrid>
                <a:gridCol w="1598174">
                  <a:extLst>
                    <a:ext uri="{9D8B030D-6E8A-4147-A177-3AD203B41FA5}">
                      <a16:colId xmlns:a16="http://schemas.microsoft.com/office/drawing/2014/main" val="416637037"/>
                    </a:ext>
                  </a:extLst>
                </a:gridCol>
                <a:gridCol w="1598174">
                  <a:extLst>
                    <a:ext uri="{9D8B030D-6E8A-4147-A177-3AD203B41FA5}">
                      <a16:colId xmlns:a16="http://schemas.microsoft.com/office/drawing/2014/main" val="59628608"/>
                    </a:ext>
                  </a:extLst>
                </a:gridCol>
                <a:gridCol w="1598174">
                  <a:extLst>
                    <a:ext uri="{9D8B030D-6E8A-4147-A177-3AD203B41FA5}">
                      <a16:colId xmlns:a16="http://schemas.microsoft.com/office/drawing/2014/main" val="2982189200"/>
                    </a:ext>
                  </a:extLst>
                </a:gridCol>
                <a:gridCol w="1598174">
                  <a:extLst>
                    <a:ext uri="{9D8B030D-6E8A-4147-A177-3AD203B41FA5}">
                      <a16:colId xmlns:a16="http://schemas.microsoft.com/office/drawing/2014/main" val="2926314137"/>
                    </a:ext>
                  </a:extLst>
                </a:gridCol>
              </a:tblGrid>
              <a:tr h="442450">
                <a:tc>
                  <a:txBody>
                    <a:bodyPr/>
                    <a:lstStyle/>
                    <a:p>
                      <a:pPr algn="r" rtl="1"/>
                      <a:r>
                        <a:rPr lang="fa-IR" sz="1600" dirty="0" smtClean="0">
                          <a:cs typeface="Mitra" panose="00000400000000000000" pitchFamily="2" charset="-78"/>
                        </a:rPr>
                        <a:t>اقدامات بلند‌مدت</a:t>
                      </a:r>
                      <a:endParaRPr lang="fa-IR" sz="1600" dirty="0">
                        <a:cs typeface="Mitra" panose="00000400000000000000" pitchFamily="2" charset="-78"/>
                      </a:endParaRPr>
                    </a:p>
                  </a:txBody>
                  <a:tcPr anchor="ctr"/>
                </a:tc>
                <a:tc>
                  <a:txBody>
                    <a:bodyPr/>
                    <a:lstStyle/>
                    <a:p>
                      <a:pPr algn="r" rtl="1"/>
                      <a:r>
                        <a:rPr lang="fa-IR" sz="1600" dirty="0">
                          <a:cs typeface="Mitra" panose="00000400000000000000" pitchFamily="2" charset="-78"/>
                        </a:rPr>
                        <a:t>اقدامات </a:t>
                      </a:r>
                      <a:r>
                        <a:rPr lang="fa-IR" sz="1600" dirty="0" smtClean="0">
                          <a:cs typeface="Mitra" panose="00000400000000000000" pitchFamily="2" charset="-78"/>
                        </a:rPr>
                        <a:t>میان‌مدت</a:t>
                      </a:r>
                      <a:endParaRPr lang="fa-IR" sz="1600" dirty="0">
                        <a:cs typeface="Mitra" panose="00000400000000000000" pitchFamily="2" charset="-78"/>
                      </a:endParaRPr>
                    </a:p>
                  </a:txBody>
                  <a:tcPr anchor="ctr"/>
                </a:tc>
                <a:tc>
                  <a:txBody>
                    <a:bodyPr/>
                    <a:lstStyle/>
                    <a:p>
                      <a:pPr algn="r" rtl="1"/>
                      <a:r>
                        <a:rPr lang="fa-IR" sz="1600" dirty="0">
                          <a:cs typeface="Mitra" panose="00000400000000000000" pitchFamily="2" charset="-78"/>
                        </a:rPr>
                        <a:t>اقدامات کوتاه‌مدت</a:t>
                      </a:r>
                    </a:p>
                  </a:txBody>
                  <a:tcPr anchor="ctr"/>
                </a:tc>
                <a:tc>
                  <a:txBody>
                    <a:bodyPr/>
                    <a:lstStyle/>
                    <a:p>
                      <a:pPr algn="r" rtl="1"/>
                      <a:r>
                        <a:rPr lang="fa-IR" sz="1600" dirty="0" smtClean="0">
                          <a:cs typeface="Mitra" panose="00000400000000000000" pitchFamily="2" charset="-78"/>
                        </a:rPr>
                        <a:t>شهر / مرحله</a:t>
                      </a:r>
                      <a:endParaRPr lang="fa-IR" sz="1600" dirty="0">
                        <a:cs typeface="Mitra" panose="00000400000000000000" pitchFamily="2" charset="-78"/>
                      </a:endParaRPr>
                    </a:p>
                  </a:txBody>
                  <a:tcPr anchor="ctr"/>
                </a:tc>
                <a:extLst>
                  <a:ext uri="{0D108BD9-81ED-4DB2-BD59-A6C34878D82A}">
                    <a16:rowId xmlns:a16="http://schemas.microsoft.com/office/drawing/2014/main" val="2624650776"/>
                  </a:ext>
                </a:extLst>
              </a:tr>
              <a:tr h="1563726">
                <a:tc>
                  <a:txBody>
                    <a:bodyPr/>
                    <a:lstStyle/>
                    <a:p>
                      <a:pPr algn="r" rtl="1"/>
                      <a:r>
                        <a:rPr lang="fa-IR" sz="1600" b="0" dirty="0" smtClean="0">
                          <a:cs typeface="Mitra" panose="00000400000000000000" pitchFamily="2" charset="-78"/>
                        </a:rPr>
                        <a:t>توسعه خدمات شهروندی هوشمند (اپلیکیشن‌های حمل‌ونقل، تحلیل داده برای کاهش آلودگی)</a:t>
                      </a:r>
                      <a:endParaRPr lang="fa-IR" sz="1600" b="0" dirty="0">
                        <a:cs typeface="Mitra" panose="00000400000000000000" pitchFamily="2" charset="-78"/>
                      </a:endParaRPr>
                    </a:p>
                  </a:txBody>
                  <a:tcPr anchor="ctr"/>
                </a:tc>
                <a:tc>
                  <a:txBody>
                    <a:bodyPr/>
                    <a:lstStyle/>
                    <a:p>
                      <a:pPr algn="r" rtl="1"/>
                      <a:r>
                        <a:rPr lang="fa-IR" sz="1600" dirty="0" smtClean="0">
                          <a:cs typeface="Mitra" panose="00000400000000000000" pitchFamily="2" charset="-78"/>
                        </a:rPr>
                        <a:t>ایجاد پلتفرم </a:t>
                      </a:r>
                      <a:r>
                        <a:rPr lang="en-US" sz="1600" dirty="0" err="1" smtClean="0">
                          <a:cs typeface="Mitra" panose="00000400000000000000" pitchFamily="2" charset="-78"/>
                        </a:rPr>
                        <a:t>CityOS</a:t>
                      </a:r>
                      <a:r>
                        <a:rPr lang="en-US" sz="1600" dirty="0" smtClean="0">
                          <a:cs typeface="Mitra" panose="00000400000000000000" pitchFamily="2" charset="-78"/>
                        </a:rPr>
                        <a:t> </a:t>
                      </a:r>
                      <a:r>
                        <a:rPr lang="fa-IR" sz="1600" dirty="0" smtClean="0">
                          <a:cs typeface="Mitra" panose="00000400000000000000" pitchFamily="2" charset="-78"/>
                        </a:rPr>
                        <a:t>برای یکپارچه‌سازی داده‌ها</a:t>
                      </a:r>
                      <a:endParaRPr lang="fa-IR" sz="1600" dirty="0">
                        <a:cs typeface="Mitra" panose="00000400000000000000" pitchFamily="2" charset="-78"/>
                      </a:endParaRPr>
                    </a:p>
                  </a:txBody>
                  <a:tcPr anchor="ctr"/>
                </a:tc>
                <a:tc>
                  <a:txBody>
                    <a:bodyPr/>
                    <a:lstStyle/>
                    <a:p>
                      <a:pPr algn="r" rtl="1"/>
                      <a:r>
                        <a:rPr lang="fa-IR" sz="1600" dirty="0">
                          <a:cs typeface="Mitra" panose="00000400000000000000" pitchFamily="2" charset="-78"/>
                        </a:rPr>
                        <a:t>نصب حسگرها در پارکینگ و اتوبوس‌ها – جمع‌آوری داده‌های پایه</a:t>
                      </a:r>
                    </a:p>
                  </a:txBody>
                  <a:tcPr anchor="ctr"/>
                </a:tc>
                <a:tc>
                  <a:txBody>
                    <a:bodyPr/>
                    <a:lstStyle/>
                    <a:p>
                      <a:pPr algn="r" rtl="1"/>
                      <a:r>
                        <a:rPr lang="fa-IR" sz="1600" b="1" dirty="0">
                          <a:cs typeface="Mitra" panose="00000400000000000000" pitchFamily="2" charset="-78"/>
                        </a:rPr>
                        <a:t>بارسلونا</a:t>
                      </a:r>
                      <a:endParaRPr lang="fa-IR" sz="1600" dirty="0">
                        <a:cs typeface="Mitra" panose="00000400000000000000" pitchFamily="2" charset="-78"/>
                      </a:endParaRPr>
                    </a:p>
                  </a:txBody>
                  <a:tcPr anchor="ctr"/>
                </a:tc>
                <a:extLst>
                  <a:ext uri="{0D108BD9-81ED-4DB2-BD59-A6C34878D82A}">
                    <a16:rowId xmlns:a16="http://schemas.microsoft.com/office/drawing/2014/main" val="3996010596"/>
                  </a:ext>
                </a:extLst>
              </a:tr>
              <a:tr h="1272801">
                <a:tc>
                  <a:txBody>
                    <a:bodyPr/>
                    <a:lstStyle/>
                    <a:p>
                      <a:pPr algn="r" rtl="1"/>
                      <a:r>
                        <a:rPr lang="fa-IR" sz="1600" b="0" dirty="0" smtClean="0">
                          <a:cs typeface="Mitra" panose="00000400000000000000" pitchFamily="2" charset="-78"/>
                        </a:rPr>
                        <a:t>سیاست‌گذاری مبتنی بر داده، بهبود کیفیت سرویس و بازطراحی خطوط اتوبوس</a:t>
                      </a:r>
                      <a:endParaRPr lang="fa-IR" sz="1600" b="0" dirty="0">
                        <a:cs typeface="Mitra" panose="00000400000000000000" pitchFamily="2" charset="-78"/>
                      </a:endParaRPr>
                    </a:p>
                  </a:txBody>
                  <a:tcPr anchor="ctr"/>
                </a:tc>
                <a:tc>
                  <a:txBody>
                    <a:bodyPr/>
                    <a:lstStyle/>
                    <a:p>
                      <a:pPr algn="r" rtl="1"/>
                      <a:r>
                        <a:rPr lang="fa-IR" sz="1600" dirty="0" smtClean="0">
                          <a:cs typeface="Mitra" panose="00000400000000000000" pitchFamily="2" charset="-78"/>
                        </a:rPr>
                        <a:t>ایجاد مرکز کنترل هوشمند ترافیک و حمل‌ونقل عمومی</a:t>
                      </a:r>
                      <a:endParaRPr lang="en-US" sz="1600" dirty="0">
                        <a:cs typeface="Mitra" panose="00000400000000000000" pitchFamily="2" charset="-78"/>
                      </a:endParaRPr>
                    </a:p>
                  </a:txBody>
                  <a:tcPr anchor="ctr"/>
                </a:tc>
                <a:tc>
                  <a:txBody>
                    <a:bodyPr/>
                    <a:lstStyle/>
                    <a:p>
                      <a:pPr algn="r" rtl="1"/>
                      <a:r>
                        <a:rPr lang="fa-IR" sz="1600" dirty="0">
                          <a:cs typeface="Mitra" panose="00000400000000000000" pitchFamily="2" charset="-78"/>
                        </a:rPr>
                        <a:t>نصب گسترده </a:t>
                      </a:r>
                      <a:r>
                        <a:rPr lang="en-US" sz="1600" dirty="0">
                          <a:cs typeface="Mitra" panose="00000400000000000000" pitchFamily="2" charset="-78"/>
                        </a:rPr>
                        <a:t>GPS </a:t>
                      </a:r>
                      <a:r>
                        <a:rPr lang="fa-IR" sz="1600" dirty="0">
                          <a:cs typeface="Mitra" panose="00000400000000000000" pitchFamily="2" charset="-78"/>
                        </a:rPr>
                        <a:t>و سیستم پرداخت یکپارچه کارت </a:t>
                      </a:r>
                      <a:r>
                        <a:rPr lang="en-US" sz="1600" dirty="0">
                          <a:cs typeface="Mitra" panose="00000400000000000000" pitchFamily="2" charset="-78"/>
                        </a:rPr>
                        <a:t>T-money</a:t>
                      </a:r>
                    </a:p>
                  </a:txBody>
                  <a:tcPr anchor="ctr"/>
                </a:tc>
                <a:tc>
                  <a:txBody>
                    <a:bodyPr/>
                    <a:lstStyle/>
                    <a:p>
                      <a:pPr algn="r" rtl="1"/>
                      <a:r>
                        <a:rPr lang="fa-IR" sz="1600" b="1" dirty="0">
                          <a:cs typeface="Mitra" panose="00000400000000000000" pitchFamily="2" charset="-78"/>
                        </a:rPr>
                        <a:t>سئول</a:t>
                      </a:r>
                      <a:endParaRPr lang="fa-IR" sz="1600" dirty="0">
                        <a:cs typeface="Mitra" panose="00000400000000000000" pitchFamily="2" charset="-78"/>
                      </a:endParaRPr>
                    </a:p>
                  </a:txBody>
                  <a:tcPr anchor="ctr"/>
                </a:tc>
                <a:extLst>
                  <a:ext uri="{0D108BD9-81ED-4DB2-BD59-A6C34878D82A}">
                    <a16:rowId xmlns:a16="http://schemas.microsoft.com/office/drawing/2014/main" val="2333950775"/>
                  </a:ext>
                </a:extLst>
              </a:tr>
              <a:tr h="1563726">
                <a:tc>
                  <a:txBody>
                    <a:bodyPr/>
                    <a:lstStyle/>
                    <a:p>
                      <a:pPr algn="r" rtl="1"/>
                      <a:r>
                        <a:rPr lang="fa-IR" sz="1600" b="0" dirty="0" smtClean="0">
                          <a:cs typeface="Mitra" panose="00000400000000000000" pitchFamily="2" charset="-78"/>
                        </a:rPr>
                        <a:t>قیمت‌گذاری پویا (</a:t>
                      </a:r>
                      <a:r>
                        <a:rPr lang="en-US" sz="1600" b="0" dirty="0" smtClean="0">
                          <a:cs typeface="Mitra" panose="00000400000000000000" pitchFamily="2" charset="-78"/>
                        </a:rPr>
                        <a:t>ERP)، </a:t>
                      </a:r>
                      <a:r>
                        <a:rPr lang="fa-IR" sz="1600" b="0" dirty="0" smtClean="0">
                          <a:cs typeface="Mitra" panose="00000400000000000000" pitchFamily="2" charset="-78"/>
                        </a:rPr>
                        <a:t>داده‌باز برای استارتاپ‌ها، توسعه اپلیکیشن‌های هوشمند</a:t>
                      </a:r>
                      <a:endParaRPr lang="fa-IR" sz="1600" b="0" dirty="0">
                        <a:cs typeface="Mitra" panose="00000400000000000000" pitchFamily="2" charset="-78"/>
                      </a:endParaRPr>
                    </a:p>
                  </a:txBody>
                  <a:tcPr anchor="ctr"/>
                </a:tc>
                <a:tc>
                  <a:txBody>
                    <a:bodyPr/>
                    <a:lstStyle/>
                    <a:p>
                      <a:pPr algn="r" rtl="1"/>
                      <a:r>
                        <a:rPr lang="fa-IR" sz="1600" dirty="0" smtClean="0">
                          <a:cs typeface="Mitra" panose="00000400000000000000" pitchFamily="2" charset="-78"/>
                        </a:rPr>
                        <a:t>مرکز مدیریت حمل‌ونقل یکپارچه (ادغام داده مترو، اتوبوس، تاکسی، آب‌وهوا)</a:t>
                      </a:r>
                      <a:endParaRPr lang="en-US" sz="1600" dirty="0">
                        <a:cs typeface="Mitra" panose="00000400000000000000" pitchFamily="2" charset="-78"/>
                      </a:endParaRPr>
                    </a:p>
                  </a:txBody>
                  <a:tcPr anchor="ctr"/>
                </a:tc>
                <a:tc>
                  <a:txBody>
                    <a:bodyPr/>
                    <a:lstStyle/>
                    <a:p>
                      <a:pPr algn="r" rtl="1"/>
                      <a:r>
                        <a:rPr lang="fa-IR" sz="1600" dirty="0">
                          <a:cs typeface="Mitra" panose="00000400000000000000" pitchFamily="2" charset="-78"/>
                        </a:rPr>
                        <a:t>دوربین‌های نظارت ترافیکی + سامانه پرداخت </a:t>
                      </a:r>
                      <a:r>
                        <a:rPr lang="en-US" sz="1600" dirty="0">
                          <a:cs typeface="Mitra" panose="00000400000000000000" pitchFamily="2" charset="-78"/>
                        </a:rPr>
                        <a:t>EZ-Link</a:t>
                      </a:r>
                    </a:p>
                  </a:txBody>
                  <a:tcPr anchor="ctr"/>
                </a:tc>
                <a:tc>
                  <a:txBody>
                    <a:bodyPr/>
                    <a:lstStyle/>
                    <a:p>
                      <a:pPr algn="r" rtl="1"/>
                      <a:r>
                        <a:rPr lang="fa-IR" sz="1600" b="1" dirty="0">
                          <a:cs typeface="Mitra" panose="00000400000000000000" pitchFamily="2" charset="-78"/>
                        </a:rPr>
                        <a:t>سنگاپور</a:t>
                      </a:r>
                      <a:endParaRPr lang="fa-IR" sz="1600" dirty="0">
                        <a:cs typeface="Mitra" panose="00000400000000000000" pitchFamily="2" charset="-78"/>
                      </a:endParaRPr>
                    </a:p>
                  </a:txBody>
                  <a:tcPr anchor="ctr"/>
                </a:tc>
                <a:extLst>
                  <a:ext uri="{0D108BD9-81ED-4DB2-BD59-A6C34878D82A}">
                    <a16:rowId xmlns:a16="http://schemas.microsoft.com/office/drawing/2014/main" val="1096539158"/>
                  </a:ext>
                </a:extLst>
              </a:tr>
            </a:tbl>
          </a:graphicData>
        </a:graphic>
      </p:graphicFrame>
      <p:pic>
        <p:nvPicPr>
          <p:cNvPr id="11" name="Picture Placeholder 10"/>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5265" r="25265"/>
          <a:stretch>
            <a:fillRect/>
          </a:stretch>
        </p:blipFill>
        <p:spPr/>
      </p:pic>
    </p:spTree>
    <p:extLst>
      <p:ext uri="{BB962C8B-B14F-4D97-AF65-F5344CB8AC3E}">
        <p14:creationId xmlns:p14="http://schemas.microsoft.com/office/powerpoint/2010/main" val="37796453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spc="0" dirty="0">
                <a:cs typeface="B Titr" panose="00000700000000000000" pitchFamily="2" charset="-78"/>
              </a:rPr>
              <a:t>۸. تجربیات جهانی</a:t>
            </a:r>
            <a:endParaRPr lang="en-US" spc="0" dirty="0">
              <a:cs typeface="B Titr" panose="00000700000000000000" pitchFamily="2" charset="-78"/>
            </a:endParaRPr>
          </a:p>
        </p:txBody>
      </p:sp>
      <p:sp>
        <p:nvSpPr>
          <p:cNvPr id="6" name="Slide Number Placeholder 5"/>
          <p:cNvSpPr>
            <a:spLocks noGrp="1"/>
          </p:cNvSpPr>
          <p:nvPr>
            <p:ph type="sldNum" sz="quarter" idx="4"/>
          </p:nvPr>
        </p:nvSpPr>
        <p:spPr/>
        <p:txBody>
          <a:bodyPr/>
          <a:lstStyle/>
          <a:p>
            <a:fld id="{8C2E478F-E849-4A8C-AF1F-CBCC78A7CBFA}" type="slidenum">
              <a:rPr lang="en-US" smtClean="0"/>
              <a:t>19</a:t>
            </a:fld>
            <a:endParaRPr lang="en-US" dirty="0"/>
          </a:p>
        </p:txBody>
      </p:sp>
      <p:sp>
        <p:nvSpPr>
          <p:cNvPr id="5" name="Text Placeholder 4"/>
          <p:cNvSpPr>
            <a:spLocks noGrp="1"/>
          </p:cNvSpPr>
          <p:nvPr>
            <p:ph type="body" idx="13"/>
          </p:nvPr>
        </p:nvSpPr>
        <p:spPr/>
        <p:txBody>
          <a:bodyPr/>
          <a:lstStyle/>
          <a:p>
            <a:endParaRPr lang="en-US"/>
          </a:p>
        </p:txBody>
      </p:sp>
      <p:pic>
        <p:nvPicPr>
          <p:cNvPr id="3" name="Intelligent_Transport_Systems_made_(getmp3.pr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5202" y="1003687"/>
            <a:ext cx="10254067" cy="5764041"/>
          </a:xfrm>
        </p:spPr>
      </p:pic>
      <p:sp>
        <p:nvSpPr>
          <p:cNvPr id="4" name="Picture Placeholder 3"/>
          <p:cNvSpPr>
            <a:spLocks noGrp="1"/>
          </p:cNvSpPr>
          <p:nvPr>
            <p:ph type="pic" sz="quarter" idx="14"/>
          </p:nvPr>
        </p:nvSpPr>
        <p:spPr/>
      </p:sp>
    </p:spTree>
    <p:extLst>
      <p:ext uri="{BB962C8B-B14F-4D97-AF65-F5344CB8AC3E}">
        <p14:creationId xmlns:p14="http://schemas.microsoft.com/office/powerpoint/2010/main" val="2759471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F530F9-BDB1-49E4-9EFF-B9535CF653A7}"/>
              </a:ext>
            </a:extLst>
          </p:cNvPr>
          <p:cNvSpPr>
            <a:spLocks noGrp="1"/>
          </p:cNvSpPr>
          <p:nvPr>
            <p:ph type="title"/>
          </p:nvPr>
        </p:nvSpPr>
        <p:spPr/>
        <p:txBody>
          <a:bodyPr>
            <a:normAutofit fontScale="90000"/>
          </a:bodyPr>
          <a:lstStyle/>
          <a:p>
            <a:pPr algn="ctr"/>
            <a:r>
              <a:rPr lang="fa-IR" spc="0" dirty="0">
                <a:cs typeface="B Titr" panose="00000700000000000000" pitchFamily="2" charset="-78"/>
              </a:rPr>
              <a:t>فهرست </a:t>
            </a:r>
            <a:r>
              <a:rPr lang="fa-IR" spc="0" dirty="0" smtClean="0">
                <a:cs typeface="B Titr" panose="00000700000000000000" pitchFamily="2" charset="-78"/>
              </a:rPr>
              <a:t>مطالب</a:t>
            </a:r>
            <a:endParaRPr lang="en-US" spc="0" dirty="0">
              <a:cs typeface="B Titr" panose="00000700000000000000" pitchFamily="2" charset="-78"/>
            </a:endParaRPr>
          </a:p>
        </p:txBody>
      </p:sp>
      <p:sp>
        <p:nvSpPr>
          <p:cNvPr id="9" name="Content Placeholder 8">
            <a:extLst>
              <a:ext uri="{FF2B5EF4-FFF2-40B4-BE49-F238E27FC236}">
                <a16:creationId xmlns:a16="http://schemas.microsoft.com/office/drawing/2014/main" id="{256319DF-036A-473B-95D3-C5F6FF849FD4}"/>
              </a:ext>
            </a:extLst>
          </p:cNvPr>
          <p:cNvSpPr>
            <a:spLocks noGrp="1"/>
          </p:cNvSpPr>
          <p:nvPr>
            <p:ph idx="1"/>
          </p:nvPr>
        </p:nvSpPr>
        <p:spPr>
          <a:xfrm>
            <a:off x="5767754" y="1403497"/>
            <a:ext cx="6043246" cy="4869711"/>
          </a:xfrm>
        </p:spPr>
        <p:txBody>
          <a:bodyPr>
            <a:normAutofit/>
          </a:bodyPr>
          <a:lstStyle/>
          <a:p>
            <a:pPr marL="342900" indent="-342900" algn="r" rtl="1">
              <a:spcBef>
                <a:spcPts val="0"/>
              </a:spcBef>
              <a:buFont typeface="+mj-lt"/>
              <a:buAutoNum type="arabicPeriod"/>
            </a:pPr>
            <a:r>
              <a:rPr lang="fa-IR" sz="1800" b="1" dirty="0" smtClean="0">
                <a:cs typeface="B Titr" panose="00000700000000000000" pitchFamily="2" charset="-78"/>
              </a:rPr>
              <a:t>مقدمه	</a:t>
            </a:r>
            <a:endParaRPr lang="fa-IR" sz="1800" b="1" dirty="0">
              <a:cs typeface="B Titr" panose="00000700000000000000" pitchFamily="2" charset="-78"/>
            </a:endParaRPr>
          </a:p>
          <a:p>
            <a:pPr marL="342900" indent="-342900" algn="r" rtl="1">
              <a:spcBef>
                <a:spcPts val="0"/>
              </a:spcBef>
              <a:buFont typeface="+mj-lt"/>
              <a:buAutoNum type="arabicPeriod"/>
            </a:pPr>
            <a:r>
              <a:rPr lang="fa-IR" sz="1800" b="1" dirty="0" smtClean="0">
                <a:cs typeface="B Titr" panose="00000700000000000000" pitchFamily="2" charset="-78"/>
              </a:rPr>
              <a:t>ضرورت هوشمندسازی</a:t>
            </a:r>
            <a:endParaRPr lang="fa-IR" sz="1800" b="1" dirty="0">
              <a:cs typeface="B Titr" panose="00000700000000000000" pitchFamily="2" charset="-78"/>
            </a:endParaRPr>
          </a:p>
          <a:p>
            <a:pPr marL="342900" indent="-342900" algn="r" rtl="1">
              <a:spcBef>
                <a:spcPts val="0"/>
              </a:spcBef>
              <a:buFont typeface="+mj-lt"/>
              <a:buAutoNum type="arabicPeriod"/>
            </a:pPr>
            <a:r>
              <a:rPr lang="fa-IR" sz="1800" b="1" dirty="0" smtClean="0">
                <a:cs typeface="B Titr" panose="00000700000000000000" pitchFamily="2" charset="-78"/>
              </a:rPr>
              <a:t>زیرساخت‌های لازم  </a:t>
            </a:r>
          </a:p>
          <a:p>
            <a:pPr marL="342900" indent="-342900" algn="r" rtl="1">
              <a:spcBef>
                <a:spcPts val="0"/>
              </a:spcBef>
              <a:buFont typeface="+mj-lt"/>
              <a:buAutoNum type="arabicPeriod"/>
            </a:pPr>
            <a:r>
              <a:rPr lang="fa-IR" sz="1800" b="1" dirty="0" smtClean="0">
                <a:cs typeface="B Titr" panose="00000700000000000000" pitchFamily="2" charset="-78"/>
              </a:rPr>
              <a:t>گام‌های اجرایی</a:t>
            </a:r>
            <a:endParaRPr lang="en-US" sz="1800" b="1" dirty="0">
              <a:cs typeface="B Titr" panose="00000700000000000000" pitchFamily="2" charset="-78"/>
            </a:endParaRPr>
          </a:p>
          <a:p>
            <a:pPr marL="342900" indent="-342900" algn="r" rtl="1">
              <a:spcBef>
                <a:spcPts val="0"/>
              </a:spcBef>
              <a:buFont typeface="+mj-lt"/>
              <a:buAutoNum type="arabicPeriod"/>
            </a:pPr>
            <a:r>
              <a:rPr lang="fa-IR" sz="1800" b="1" dirty="0">
                <a:cs typeface="B Titr" panose="00000700000000000000" pitchFamily="2" charset="-78"/>
              </a:rPr>
              <a:t>هوش مصنوعی</a:t>
            </a:r>
          </a:p>
          <a:p>
            <a:pPr marL="342900" indent="-342900" algn="r" rtl="1">
              <a:spcBef>
                <a:spcPts val="0"/>
              </a:spcBef>
              <a:buFont typeface="+mj-lt"/>
              <a:buAutoNum type="arabicPeriod"/>
            </a:pPr>
            <a:r>
              <a:rPr lang="fa-IR" sz="1800" b="1" dirty="0">
                <a:cs typeface="B Titr" panose="00000700000000000000" pitchFamily="2" charset="-78"/>
              </a:rPr>
              <a:t>هوش مصنوعی در ترافیک و حمل‌‌و‌نقل</a:t>
            </a:r>
            <a:endParaRPr lang="en-US" sz="1800" b="1" dirty="0">
              <a:cs typeface="B Titr" panose="00000700000000000000" pitchFamily="2" charset="-78"/>
            </a:endParaRPr>
          </a:p>
          <a:p>
            <a:pPr marL="342900" indent="-342900" algn="r" rtl="1">
              <a:spcBef>
                <a:spcPts val="0"/>
              </a:spcBef>
              <a:buFont typeface="+mj-lt"/>
              <a:buAutoNum type="arabicPeriod"/>
            </a:pPr>
            <a:r>
              <a:rPr lang="fa-IR" sz="1800" b="1" dirty="0">
                <a:cs typeface="B Titr" panose="00000700000000000000" pitchFamily="2" charset="-78"/>
              </a:rPr>
              <a:t>آینده‌ی </a:t>
            </a:r>
            <a:r>
              <a:rPr lang="fa-IR" sz="1800" b="1" dirty="0" smtClean="0">
                <a:cs typeface="B Titr" panose="00000700000000000000" pitchFamily="2" charset="-78"/>
              </a:rPr>
              <a:t>مطلوب حمل </a:t>
            </a:r>
            <a:r>
              <a:rPr lang="fa-IR" sz="1800" b="1" dirty="0">
                <a:cs typeface="B Titr" panose="00000700000000000000" pitchFamily="2" charset="-78"/>
              </a:rPr>
              <a:t>و نقل </a:t>
            </a:r>
            <a:r>
              <a:rPr lang="fa-IR" sz="1800" b="1" dirty="0" smtClean="0">
                <a:cs typeface="B Titr" panose="00000700000000000000" pitchFamily="2" charset="-78"/>
              </a:rPr>
              <a:t>همگانی شهری</a:t>
            </a:r>
            <a:endParaRPr lang="fa-IR" sz="1800" b="1" dirty="0">
              <a:cs typeface="B Titr" panose="00000700000000000000" pitchFamily="2" charset="-78"/>
            </a:endParaRPr>
          </a:p>
          <a:p>
            <a:pPr marL="342900" indent="-342900" algn="r" rtl="1">
              <a:spcBef>
                <a:spcPts val="0"/>
              </a:spcBef>
              <a:buFont typeface="+mj-lt"/>
              <a:buAutoNum type="arabicPeriod"/>
            </a:pPr>
            <a:r>
              <a:rPr lang="fa-IR" sz="1800" b="1" dirty="0" smtClean="0">
                <a:cs typeface="B Titr" panose="00000700000000000000" pitchFamily="2" charset="-78"/>
              </a:rPr>
              <a:t>تجربیات جهانی</a:t>
            </a:r>
          </a:p>
          <a:p>
            <a:pPr marL="342900" indent="-342900" algn="r" rtl="1">
              <a:spcBef>
                <a:spcPts val="0"/>
              </a:spcBef>
              <a:buFont typeface="+mj-lt"/>
              <a:buAutoNum type="arabicPeriod"/>
            </a:pPr>
            <a:r>
              <a:rPr lang="fa-IR" sz="1800" b="1" dirty="0" smtClean="0">
                <a:cs typeface="B Titr" panose="00000700000000000000" pitchFamily="2" charset="-78"/>
              </a:rPr>
              <a:t>چالش‌ها	</a:t>
            </a:r>
          </a:p>
          <a:p>
            <a:pPr marL="342900" indent="-342900" algn="r" rtl="1">
              <a:spcBef>
                <a:spcPts val="0"/>
              </a:spcBef>
              <a:buFont typeface="+mj-lt"/>
              <a:buAutoNum type="arabicPeriod"/>
            </a:pPr>
            <a:r>
              <a:rPr lang="fa-IR" sz="1800" b="1" dirty="0" smtClean="0">
                <a:cs typeface="B Titr" panose="00000700000000000000" pitchFamily="2" charset="-78"/>
              </a:rPr>
              <a:t>جمع‌بندی و پیشنهادات</a:t>
            </a:r>
            <a:endParaRPr lang="en-US" sz="1800" b="1" dirty="0">
              <a:cs typeface="B Titr" panose="00000700000000000000" pitchFamily="2" charset="-78"/>
            </a:endParaRPr>
          </a:p>
        </p:txBody>
      </p:sp>
      <p:sp>
        <p:nvSpPr>
          <p:cNvPr id="71" name="Slide Number Placeholder 70">
            <a:extLst>
              <a:ext uri="{FF2B5EF4-FFF2-40B4-BE49-F238E27FC236}">
                <a16:creationId xmlns:a16="http://schemas.microsoft.com/office/drawing/2014/main" id="{D222F862-D4C8-42C6-BB64-662A73425911}"/>
              </a:ext>
            </a:extLst>
          </p:cNvPr>
          <p:cNvSpPr>
            <a:spLocks noGrp="1"/>
          </p:cNvSpPr>
          <p:nvPr>
            <p:ph type="sldNum" sz="quarter" idx="4"/>
          </p:nvPr>
        </p:nvSpPr>
        <p:spPr/>
        <p:txBody>
          <a:bodyPr/>
          <a:lstStyle/>
          <a:p>
            <a:fld id="{8C2E478F-E849-4A8C-AF1F-CBCC78A7CBFA}" type="slidenum">
              <a:rPr lang="en-US" smtClean="0"/>
              <a:t>2</a:t>
            </a:fld>
            <a:endParaRPr lang="en-US" dirty="0"/>
          </a:p>
        </p:txBody>
      </p:sp>
      <p:pic>
        <p:nvPicPr>
          <p:cNvPr id="18" name="Picture Placeholder 1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2312" r="22312"/>
          <a:stretch>
            <a:fillRect/>
          </a:stretch>
        </p:blipFill>
        <p:spPr/>
      </p:pic>
    </p:spTree>
    <p:extLst>
      <p:ext uri="{BB962C8B-B14F-4D97-AF65-F5344CB8AC3E}">
        <p14:creationId xmlns:p14="http://schemas.microsoft.com/office/powerpoint/2010/main" val="13253735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spcBef>
                <a:spcPts val="0"/>
              </a:spcBef>
            </a:pPr>
            <a:r>
              <a:rPr lang="fa-IR" b="1" spc="0" dirty="0" smtClean="0">
                <a:cs typeface="B Titr" panose="00000700000000000000" pitchFamily="2" charset="-78"/>
              </a:rPr>
              <a:t>۹. چالش‌ها</a:t>
            </a:r>
            <a:endParaRPr lang="fa-IR" b="1" spc="0" dirty="0">
              <a:cs typeface="B Titr" panose="00000700000000000000" pitchFamily="2" charset="-78"/>
            </a:endParaRPr>
          </a:p>
        </p:txBody>
      </p:sp>
      <p:sp>
        <p:nvSpPr>
          <p:cNvPr id="6" name="Slide Number Placeholder 5"/>
          <p:cNvSpPr>
            <a:spLocks noGrp="1"/>
          </p:cNvSpPr>
          <p:nvPr>
            <p:ph type="sldNum" sz="quarter" idx="4"/>
          </p:nvPr>
        </p:nvSpPr>
        <p:spPr/>
        <p:txBody>
          <a:bodyPr/>
          <a:lstStyle/>
          <a:p>
            <a:fld id="{8C2E478F-E849-4A8C-AF1F-CBCC78A7CBFA}" type="slidenum">
              <a:rPr lang="en-US" smtClean="0"/>
              <a:t>20</a:t>
            </a:fld>
            <a:endParaRPr lang="en-US" dirty="0"/>
          </a:p>
        </p:txBody>
      </p:sp>
      <p:sp>
        <p:nvSpPr>
          <p:cNvPr id="5" name="Text Placeholder 4"/>
          <p:cNvSpPr>
            <a:spLocks noGrp="1"/>
          </p:cNvSpPr>
          <p:nvPr>
            <p:ph type="body" idx="13"/>
          </p:nvPr>
        </p:nvSpPr>
        <p:spPr/>
        <p:txBody>
          <a:bodyPr/>
          <a:lstStyle/>
          <a:p>
            <a:endParaRPr lang="en-US"/>
          </a:p>
        </p:txBody>
      </p:sp>
      <p:sp>
        <p:nvSpPr>
          <p:cNvPr id="7" name="Content Placeholder 6"/>
          <p:cNvSpPr>
            <a:spLocks noGrp="1"/>
          </p:cNvSpPr>
          <p:nvPr>
            <p:ph idx="1"/>
          </p:nvPr>
        </p:nvSpPr>
        <p:spPr/>
        <p:txBody>
          <a:bodyPr/>
          <a:lstStyle/>
          <a:p>
            <a:endParaRPr lang="en-US" dirty="0"/>
          </a:p>
        </p:txBody>
      </p:sp>
      <p:sp>
        <p:nvSpPr>
          <p:cNvPr id="3" name="Picture Placeholder 2"/>
          <p:cNvSpPr>
            <a:spLocks noGrp="1"/>
          </p:cNvSpPr>
          <p:nvPr>
            <p:ph type="pic" sz="quarter" idx="14"/>
          </p:nvPr>
        </p:nvSpPr>
        <p:spPr/>
      </p:sp>
      <p:grpSp>
        <p:nvGrpSpPr>
          <p:cNvPr id="10" name="Google Shape;794;p29"/>
          <p:cNvGrpSpPr/>
          <p:nvPr/>
        </p:nvGrpSpPr>
        <p:grpSpPr>
          <a:xfrm>
            <a:off x="1896882" y="2238360"/>
            <a:ext cx="1361400" cy="3560025"/>
            <a:chOff x="457188" y="1098450"/>
            <a:chExt cx="1361400" cy="3560025"/>
          </a:xfrm>
        </p:grpSpPr>
        <p:sp>
          <p:nvSpPr>
            <p:cNvPr id="12" name="Google Shape;795;p29"/>
            <p:cNvSpPr/>
            <p:nvPr/>
          </p:nvSpPr>
          <p:spPr>
            <a:xfrm>
              <a:off x="457188" y="2370975"/>
              <a:ext cx="1361400" cy="2287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796;p29"/>
            <p:cNvGrpSpPr/>
            <p:nvPr/>
          </p:nvGrpSpPr>
          <p:grpSpPr>
            <a:xfrm>
              <a:off x="457188" y="1098450"/>
              <a:ext cx="1361400" cy="1448225"/>
              <a:chOff x="457200" y="1174650"/>
              <a:chExt cx="1361400" cy="1448225"/>
            </a:xfrm>
          </p:grpSpPr>
          <p:sp>
            <p:nvSpPr>
              <p:cNvPr id="14" name="Google Shape;797;p29"/>
              <p:cNvSpPr/>
              <p:nvPr/>
            </p:nvSpPr>
            <p:spPr>
              <a:xfrm>
                <a:off x="457200" y="1174650"/>
                <a:ext cx="1361400" cy="127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98;p29"/>
              <p:cNvSpPr/>
              <p:nvPr/>
            </p:nvSpPr>
            <p:spPr>
              <a:xfrm rot="10800000">
                <a:off x="1372250" y="2436875"/>
                <a:ext cx="215100" cy="1860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 name="Google Shape;799;p29"/>
          <p:cNvGrpSpPr/>
          <p:nvPr/>
        </p:nvGrpSpPr>
        <p:grpSpPr>
          <a:xfrm>
            <a:off x="5330995" y="2238360"/>
            <a:ext cx="1361400" cy="3560025"/>
            <a:chOff x="3891301" y="1098450"/>
            <a:chExt cx="1361400" cy="3560025"/>
          </a:xfrm>
        </p:grpSpPr>
        <p:sp>
          <p:nvSpPr>
            <p:cNvPr id="17" name="Google Shape;800;p29"/>
            <p:cNvSpPr/>
            <p:nvPr/>
          </p:nvSpPr>
          <p:spPr>
            <a:xfrm>
              <a:off x="3891301" y="2370975"/>
              <a:ext cx="1361400" cy="2287500"/>
            </a:xfrm>
            <a:prstGeom prst="rect">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8" name="Google Shape;801;p29"/>
            <p:cNvGrpSpPr/>
            <p:nvPr/>
          </p:nvGrpSpPr>
          <p:grpSpPr>
            <a:xfrm>
              <a:off x="3891301" y="1098450"/>
              <a:ext cx="1361400" cy="1448225"/>
              <a:chOff x="961075" y="1174650"/>
              <a:chExt cx="1361400" cy="1448225"/>
            </a:xfrm>
          </p:grpSpPr>
          <p:sp>
            <p:nvSpPr>
              <p:cNvPr id="19" name="Google Shape;802;p29"/>
              <p:cNvSpPr/>
              <p:nvPr/>
            </p:nvSpPr>
            <p:spPr>
              <a:xfrm>
                <a:off x="961075" y="1174650"/>
                <a:ext cx="1361400" cy="1272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 name="Google Shape;803;p29"/>
              <p:cNvSpPr/>
              <p:nvPr/>
            </p:nvSpPr>
            <p:spPr>
              <a:xfrm rot="10800000">
                <a:off x="1876125" y="2436875"/>
                <a:ext cx="215100" cy="1860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grpSp>
        <p:nvGrpSpPr>
          <p:cNvPr id="21" name="Google Shape;804;p29"/>
          <p:cNvGrpSpPr/>
          <p:nvPr/>
        </p:nvGrpSpPr>
        <p:grpSpPr>
          <a:xfrm>
            <a:off x="3619932" y="2238360"/>
            <a:ext cx="1361400" cy="3560025"/>
            <a:chOff x="2180238" y="1098450"/>
            <a:chExt cx="1361400" cy="3560025"/>
          </a:xfrm>
        </p:grpSpPr>
        <p:sp>
          <p:nvSpPr>
            <p:cNvPr id="22" name="Google Shape;805;p29"/>
            <p:cNvSpPr/>
            <p:nvPr/>
          </p:nvSpPr>
          <p:spPr>
            <a:xfrm>
              <a:off x="2180238" y="2370975"/>
              <a:ext cx="1361400" cy="2287500"/>
            </a:xfrm>
            <a:prstGeom prst="rect">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3" name="Google Shape;806;p29"/>
            <p:cNvGrpSpPr/>
            <p:nvPr/>
          </p:nvGrpSpPr>
          <p:grpSpPr>
            <a:xfrm>
              <a:off x="2180238" y="1098450"/>
              <a:ext cx="1361400" cy="1448225"/>
              <a:chOff x="961075" y="1174650"/>
              <a:chExt cx="1361400" cy="1448225"/>
            </a:xfrm>
          </p:grpSpPr>
          <p:sp>
            <p:nvSpPr>
              <p:cNvPr id="24" name="Google Shape;807;p29"/>
              <p:cNvSpPr/>
              <p:nvPr/>
            </p:nvSpPr>
            <p:spPr>
              <a:xfrm>
                <a:off x="961075" y="1174650"/>
                <a:ext cx="1361400" cy="1272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 name="Google Shape;808;p29"/>
              <p:cNvSpPr/>
              <p:nvPr/>
            </p:nvSpPr>
            <p:spPr>
              <a:xfrm rot="10800000">
                <a:off x="1876125" y="2436875"/>
                <a:ext cx="215100" cy="1860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grpSp>
        <p:nvGrpSpPr>
          <p:cNvPr id="26" name="Google Shape;809;p29"/>
          <p:cNvGrpSpPr/>
          <p:nvPr/>
        </p:nvGrpSpPr>
        <p:grpSpPr>
          <a:xfrm>
            <a:off x="7065521" y="2238360"/>
            <a:ext cx="1361400" cy="3560025"/>
            <a:chOff x="5625827" y="1098450"/>
            <a:chExt cx="1361400" cy="3560025"/>
          </a:xfrm>
        </p:grpSpPr>
        <p:sp>
          <p:nvSpPr>
            <p:cNvPr id="27" name="Google Shape;810;p29"/>
            <p:cNvSpPr/>
            <p:nvPr/>
          </p:nvSpPr>
          <p:spPr>
            <a:xfrm>
              <a:off x="5625827" y="2370975"/>
              <a:ext cx="1361400" cy="2287500"/>
            </a:xfrm>
            <a:prstGeom prst="rect">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8" name="Google Shape;811;p29"/>
            <p:cNvGrpSpPr/>
            <p:nvPr/>
          </p:nvGrpSpPr>
          <p:grpSpPr>
            <a:xfrm>
              <a:off x="5625827" y="1098450"/>
              <a:ext cx="1361400" cy="1448225"/>
              <a:chOff x="961075" y="1174650"/>
              <a:chExt cx="1361400" cy="1448225"/>
            </a:xfrm>
          </p:grpSpPr>
          <p:sp>
            <p:nvSpPr>
              <p:cNvPr id="29" name="Google Shape;812;p29"/>
              <p:cNvSpPr/>
              <p:nvPr/>
            </p:nvSpPr>
            <p:spPr>
              <a:xfrm>
                <a:off x="961075" y="1174650"/>
                <a:ext cx="1361400" cy="1272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 name="Google Shape;813;p29"/>
              <p:cNvSpPr/>
              <p:nvPr/>
            </p:nvSpPr>
            <p:spPr>
              <a:xfrm rot="10800000">
                <a:off x="1876125" y="2436875"/>
                <a:ext cx="215100" cy="186000"/>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grpSp>
        <p:nvGrpSpPr>
          <p:cNvPr id="31" name="Google Shape;814;p29"/>
          <p:cNvGrpSpPr/>
          <p:nvPr/>
        </p:nvGrpSpPr>
        <p:grpSpPr>
          <a:xfrm>
            <a:off x="8759088" y="2238360"/>
            <a:ext cx="1385400" cy="3560025"/>
            <a:chOff x="7319394" y="1098450"/>
            <a:chExt cx="1385400" cy="3560025"/>
          </a:xfrm>
        </p:grpSpPr>
        <p:sp>
          <p:nvSpPr>
            <p:cNvPr id="32" name="Google Shape;815;p29"/>
            <p:cNvSpPr/>
            <p:nvPr/>
          </p:nvSpPr>
          <p:spPr>
            <a:xfrm>
              <a:off x="7319394" y="2370975"/>
              <a:ext cx="1385400" cy="2287500"/>
            </a:xfrm>
            <a:prstGeom prst="rect">
              <a:avLst/>
            </a:prstGeom>
            <a:solidFill>
              <a:srgbClr val="EEEE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33" name="Google Shape;816;p29"/>
            <p:cNvGrpSpPr/>
            <p:nvPr/>
          </p:nvGrpSpPr>
          <p:grpSpPr>
            <a:xfrm>
              <a:off x="7331394" y="1098450"/>
              <a:ext cx="1361400" cy="1448225"/>
              <a:chOff x="961075" y="1174650"/>
              <a:chExt cx="1361400" cy="1448225"/>
            </a:xfrm>
          </p:grpSpPr>
          <p:sp>
            <p:nvSpPr>
              <p:cNvPr id="34" name="Google Shape;817;p29"/>
              <p:cNvSpPr/>
              <p:nvPr/>
            </p:nvSpPr>
            <p:spPr>
              <a:xfrm>
                <a:off x="961075" y="1174650"/>
                <a:ext cx="1361400" cy="1272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 name="Google Shape;818;p29"/>
              <p:cNvSpPr/>
              <p:nvPr/>
            </p:nvSpPr>
            <p:spPr>
              <a:xfrm rot="10800000">
                <a:off x="1876125" y="2436875"/>
                <a:ext cx="215100" cy="1860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sp>
        <p:nvSpPr>
          <p:cNvPr id="37" name="Google Shape;820;p29"/>
          <p:cNvSpPr txBox="1"/>
          <p:nvPr/>
        </p:nvSpPr>
        <p:spPr>
          <a:xfrm>
            <a:off x="1896882" y="2341184"/>
            <a:ext cx="1335376" cy="955477"/>
          </a:xfrm>
          <a:prstGeom prst="rect">
            <a:avLst/>
          </a:prstGeom>
          <a:noFill/>
          <a:ln>
            <a:noFill/>
          </a:ln>
        </p:spPr>
        <p:txBody>
          <a:bodyPr spcFirstLastPara="1" wrap="square" lIns="91425" tIns="91425" rIns="91425" bIns="91425" anchor="ctr" anchorCtr="0">
            <a:noAutofit/>
          </a:bodyPr>
          <a:lstStyle/>
          <a:p>
            <a:pPr lvl="0" algn="ctr" rtl="1"/>
            <a:r>
              <a:rPr lang="fa-IR" sz="2000" b="1" dirty="0">
                <a:solidFill>
                  <a:srgbClr val="FFFFFF"/>
                </a:solidFill>
                <a:latin typeface="Fira Sans Extra Condensed Medium"/>
                <a:ea typeface="Fira Sans Extra Condensed Medium"/>
                <a:cs typeface="Mitra" panose="00000400000000000000" pitchFamily="2" charset="-78"/>
                <a:sym typeface="Fira Sans Extra Condensed Medium"/>
              </a:rPr>
              <a:t>نهادی و حکمرانی</a:t>
            </a:r>
            <a:endParaRPr sz="2000" b="1" dirty="0">
              <a:solidFill>
                <a:srgbClr val="FFFFFF"/>
              </a:solidFill>
              <a:latin typeface="Fira Sans Extra Condensed Medium"/>
              <a:ea typeface="Fira Sans Extra Condensed Medium"/>
              <a:cs typeface="Mitra" panose="00000400000000000000" pitchFamily="2" charset="-78"/>
              <a:sym typeface="Fira Sans Extra Condensed Medium"/>
            </a:endParaRPr>
          </a:p>
        </p:txBody>
      </p:sp>
      <p:sp>
        <p:nvSpPr>
          <p:cNvPr id="48" name="Google Shape;831;p29"/>
          <p:cNvSpPr txBox="1"/>
          <p:nvPr/>
        </p:nvSpPr>
        <p:spPr>
          <a:xfrm>
            <a:off x="1896882" y="3725184"/>
            <a:ext cx="1335376" cy="2073201"/>
          </a:xfrm>
          <a:prstGeom prst="rect">
            <a:avLst/>
          </a:prstGeom>
          <a:noFill/>
          <a:ln>
            <a:noFill/>
          </a:ln>
        </p:spPr>
        <p:txBody>
          <a:bodyPr spcFirstLastPara="1" wrap="square" lIns="91425" tIns="91425" rIns="91425" bIns="91425" anchor="t" anchorCtr="0">
            <a:noAutofit/>
          </a:bodyPr>
          <a:lstStyle/>
          <a:p>
            <a:pPr lvl="0" algn="ctr" rtl="1"/>
            <a:r>
              <a:rPr lang="fa-IR" sz="1400" b="1" dirty="0">
                <a:cs typeface="Mitra" panose="00000400000000000000" pitchFamily="2" charset="-78"/>
              </a:rPr>
              <a:t>تعارض </a:t>
            </a:r>
            <a:r>
              <a:rPr lang="fa-IR" sz="1400" b="1" dirty="0" smtClean="0">
                <a:cs typeface="Mitra" panose="00000400000000000000" pitchFamily="2" charset="-78"/>
              </a:rPr>
              <a:t>نهادی</a:t>
            </a:r>
          </a:p>
          <a:p>
            <a:pPr lvl="0" algn="ctr" rtl="1"/>
            <a:endParaRPr lang="fa-IR" sz="1400" b="1" dirty="0">
              <a:solidFill>
                <a:srgbClr val="000000"/>
              </a:solidFill>
              <a:latin typeface="Roboto"/>
              <a:ea typeface="Roboto"/>
              <a:cs typeface="Mitra" panose="00000400000000000000" pitchFamily="2" charset="-78"/>
              <a:sym typeface="Roboto"/>
            </a:endParaRPr>
          </a:p>
          <a:p>
            <a:pPr lvl="0" algn="ctr" rtl="1"/>
            <a:r>
              <a:rPr lang="fa-IR" sz="1400" b="1" dirty="0">
                <a:cs typeface="Mitra" panose="00000400000000000000" pitchFamily="2" charset="-78"/>
              </a:rPr>
              <a:t>مقاومت در برابر </a:t>
            </a:r>
            <a:r>
              <a:rPr lang="fa-IR" sz="1400" b="1" dirty="0" smtClean="0">
                <a:cs typeface="Mitra" panose="00000400000000000000" pitchFamily="2" charset="-78"/>
              </a:rPr>
              <a:t>تغییر</a:t>
            </a:r>
          </a:p>
          <a:p>
            <a:pPr lvl="0" algn="ctr" rtl="1"/>
            <a:endParaRPr lang="fa-IR" sz="1400" b="1" dirty="0" smtClean="0">
              <a:solidFill>
                <a:srgbClr val="000000"/>
              </a:solidFill>
              <a:latin typeface="Roboto"/>
              <a:ea typeface="Roboto"/>
              <a:cs typeface="Mitra" panose="00000400000000000000" pitchFamily="2" charset="-78"/>
              <a:sym typeface="Roboto"/>
            </a:endParaRPr>
          </a:p>
          <a:p>
            <a:pPr lvl="0" algn="ctr" rtl="1"/>
            <a:r>
              <a:rPr lang="fa-IR" sz="1400" b="1" dirty="0">
                <a:cs typeface="Mitra" panose="00000400000000000000" pitchFamily="2" charset="-78"/>
              </a:rPr>
              <a:t>شفافیت و پاسخگویی</a:t>
            </a:r>
            <a:endParaRPr sz="1400" b="1" dirty="0">
              <a:solidFill>
                <a:srgbClr val="000000"/>
              </a:solidFill>
              <a:latin typeface="Roboto"/>
              <a:ea typeface="Roboto"/>
              <a:cs typeface="Mitra" panose="00000400000000000000" pitchFamily="2" charset="-78"/>
              <a:sym typeface="Roboto"/>
            </a:endParaRPr>
          </a:p>
        </p:txBody>
      </p:sp>
      <p:sp>
        <p:nvSpPr>
          <p:cNvPr id="51" name="Google Shape;834;p29"/>
          <p:cNvSpPr txBox="1"/>
          <p:nvPr/>
        </p:nvSpPr>
        <p:spPr>
          <a:xfrm>
            <a:off x="8899338" y="3593584"/>
            <a:ext cx="1104900" cy="884400"/>
          </a:xfrm>
          <a:prstGeom prst="rect">
            <a:avLst/>
          </a:prstGeom>
          <a:noFill/>
          <a:ln>
            <a:noFill/>
          </a:ln>
        </p:spPr>
        <p:txBody>
          <a:bodyPr spcFirstLastPara="1" wrap="square" lIns="91425" tIns="91425" rIns="91425" bIns="91425" anchor="t" anchorCtr="0">
            <a:noAutofit/>
          </a:bodyPr>
          <a:lstStyle/>
          <a:p>
            <a:pPr lvl="0" algn="ctr"/>
            <a:r>
              <a:rPr lang="fa-IR" sz="1200" b="1" dirty="0">
                <a:solidFill>
                  <a:schemeClr val="dk1"/>
                </a:solidFill>
                <a:latin typeface="Roboto"/>
                <a:ea typeface="Roboto"/>
                <a:cs typeface="Mitra" panose="00000400000000000000" pitchFamily="2" charset="-78"/>
                <a:sym typeface="Roboto"/>
              </a:rPr>
              <a:t>اجرای آزمایشی فناوری در شهرهایی با ساختار ساده‌تر </a:t>
            </a:r>
            <a:r>
              <a:rPr lang="fa-IR" sz="1200" b="1" dirty="0" smtClean="0">
                <a:solidFill>
                  <a:schemeClr val="dk1"/>
                </a:solidFill>
                <a:latin typeface="Roboto"/>
                <a:ea typeface="Roboto"/>
                <a:cs typeface="Mitra" panose="00000400000000000000" pitchFamily="2" charset="-78"/>
                <a:sym typeface="Roboto"/>
              </a:rPr>
              <a:t>راحت‌تر است؛ </a:t>
            </a:r>
            <a:r>
              <a:rPr lang="fa-IR" sz="1200" b="1" dirty="0">
                <a:solidFill>
                  <a:schemeClr val="dk1"/>
                </a:solidFill>
                <a:latin typeface="Roboto"/>
                <a:ea typeface="Roboto"/>
                <a:cs typeface="Mitra" panose="00000400000000000000" pitchFamily="2" charset="-78"/>
                <a:sym typeface="Roboto"/>
              </a:rPr>
              <a:t>در تهران با این حجم ترافیک و بافت نامنظم، تست و پیاده‌سازی پیچیده‌تر </a:t>
            </a:r>
            <a:r>
              <a:rPr lang="fa-IR" sz="1200" b="1" dirty="0" smtClean="0">
                <a:solidFill>
                  <a:schemeClr val="dk1"/>
                </a:solidFill>
                <a:latin typeface="Roboto"/>
                <a:ea typeface="Roboto"/>
                <a:cs typeface="Mitra" panose="00000400000000000000" pitchFamily="2" charset="-78"/>
                <a:sym typeface="Roboto"/>
              </a:rPr>
              <a:t>می‌شود.</a:t>
            </a:r>
            <a:endParaRPr sz="1200" b="1" dirty="0">
              <a:latin typeface="Roboto"/>
              <a:ea typeface="Roboto"/>
              <a:cs typeface="Mitra" panose="00000400000000000000" pitchFamily="2" charset="-78"/>
              <a:sym typeface="Roboto"/>
            </a:endParaRPr>
          </a:p>
        </p:txBody>
      </p:sp>
      <p:sp>
        <p:nvSpPr>
          <p:cNvPr id="54" name="Google Shape;837;p29"/>
          <p:cNvSpPr txBox="1"/>
          <p:nvPr/>
        </p:nvSpPr>
        <p:spPr>
          <a:xfrm>
            <a:off x="3672367" y="3549598"/>
            <a:ext cx="1326461" cy="2034079"/>
          </a:xfrm>
          <a:prstGeom prst="rect">
            <a:avLst/>
          </a:prstGeom>
          <a:noFill/>
          <a:ln>
            <a:noFill/>
          </a:ln>
        </p:spPr>
        <p:txBody>
          <a:bodyPr spcFirstLastPara="1" wrap="square" lIns="91425" tIns="91425" rIns="91425" bIns="91425" anchor="ctr" anchorCtr="0">
            <a:noAutofit/>
          </a:bodyPr>
          <a:lstStyle/>
          <a:p>
            <a:pPr lvl="0" algn="ctr"/>
            <a:r>
              <a:rPr lang="fa-IR" sz="1400" b="1" dirty="0">
                <a:cs typeface="Mitra" panose="00000400000000000000" pitchFamily="2" charset="-78"/>
              </a:rPr>
              <a:t>هزینه بالای </a:t>
            </a:r>
            <a:r>
              <a:rPr lang="fa-IR" sz="1400" b="1" dirty="0" smtClean="0">
                <a:cs typeface="Mitra" panose="00000400000000000000" pitchFamily="2" charset="-78"/>
              </a:rPr>
              <a:t>تجهیزات</a:t>
            </a:r>
          </a:p>
          <a:p>
            <a:pPr lvl="0" algn="ctr"/>
            <a:endParaRPr lang="fa-IR" sz="1400" b="1" dirty="0">
              <a:latin typeface="Roboto"/>
              <a:ea typeface="Roboto"/>
              <a:cs typeface="Mitra" panose="00000400000000000000" pitchFamily="2" charset="-78"/>
              <a:sym typeface="Roboto"/>
            </a:endParaRPr>
          </a:p>
          <a:p>
            <a:pPr lvl="0" algn="ctr"/>
            <a:r>
              <a:rPr lang="fa-IR" sz="1400" b="1" dirty="0">
                <a:cs typeface="Mitra" panose="00000400000000000000" pitchFamily="2" charset="-78"/>
              </a:rPr>
              <a:t>تأمین پایدار </a:t>
            </a:r>
            <a:r>
              <a:rPr lang="fa-IR" sz="1400" b="1" dirty="0" smtClean="0">
                <a:cs typeface="Mitra" panose="00000400000000000000" pitchFamily="2" charset="-78"/>
              </a:rPr>
              <a:t>مالی</a:t>
            </a:r>
            <a:endParaRPr lang="fa-IR" sz="1400" b="1" dirty="0">
              <a:cs typeface="Mitra" panose="00000400000000000000" pitchFamily="2" charset="-78"/>
            </a:endParaRPr>
          </a:p>
          <a:p>
            <a:pPr lvl="0" algn="ctr"/>
            <a:endParaRPr lang="fa-IR" sz="1400" b="1" dirty="0" smtClean="0">
              <a:cs typeface="Mitra" panose="00000400000000000000" pitchFamily="2" charset="-78"/>
            </a:endParaRPr>
          </a:p>
          <a:p>
            <a:pPr lvl="0" algn="ctr"/>
            <a:r>
              <a:rPr lang="fa-IR" sz="1400" b="1" dirty="0">
                <a:cs typeface="Mitra" panose="00000400000000000000" pitchFamily="2" charset="-78"/>
              </a:rPr>
              <a:t>مدل‌های کسب‌وکار نامشخص</a:t>
            </a:r>
            <a:endParaRPr lang="fa-IR" sz="1400" b="1" dirty="0" smtClean="0">
              <a:cs typeface="Mitra" panose="00000400000000000000" pitchFamily="2" charset="-78"/>
            </a:endParaRPr>
          </a:p>
        </p:txBody>
      </p:sp>
      <p:sp>
        <p:nvSpPr>
          <p:cNvPr id="57" name="Google Shape;840;p29"/>
          <p:cNvSpPr txBox="1"/>
          <p:nvPr/>
        </p:nvSpPr>
        <p:spPr>
          <a:xfrm>
            <a:off x="5350032" y="3686584"/>
            <a:ext cx="1342363" cy="2062735"/>
          </a:xfrm>
          <a:prstGeom prst="rect">
            <a:avLst/>
          </a:prstGeom>
          <a:noFill/>
          <a:ln>
            <a:noFill/>
          </a:ln>
        </p:spPr>
        <p:txBody>
          <a:bodyPr spcFirstLastPara="1" wrap="square" lIns="91425" tIns="91425" rIns="91425" bIns="91425" anchor="t" anchorCtr="0">
            <a:noAutofit/>
          </a:bodyPr>
          <a:lstStyle/>
          <a:p>
            <a:pPr lvl="0" algn="ctr"/>
            <a:r>
              <a:rPr lang="fa-IR" sz="1400" b="1" dirty="0">
                <a:cs typeface="Mitra" panose="00000400000000000000" pitchFamily="2" charset="-78"/>
              </a:rPr>
              <a:t>ناوگان </a:t>
            </a:r>
            <a:r>
              <a:rPr lang="fa-IR" sz="1400" b="1" dirty="0" smtClean="0">
                <a:cs typeface="Mitra" panose="00000400000000000000" pitchFamily="2" charset="-78"/>
              </a:rPr>
              <a:t>فرسوده</a:t>
            </a:r>
          </a:p>
          <a:p>
            <a:pPr lvl="0" algn="ctr"/>
            <a:endParaRPr lang="fa-IR" sz="1400" b="1" dirty="0">
              <a:latin typeface="Roboto"/>
              <a:ea typeface="Roboto"/>
              <a:cs typeface="Mitra" panose="00000400000000000000" pitchFamily="2" charset="-78"/>
              <a:sym typeface="Roboto"/>
            </a:endParaRPr>
          </a:p>
          <a:p>
            <a:pPr lvl="0" algn="ctr"/>
            <a:r>
              <a:rPr lang="fa-IR" sz="1400" b="1" dirty="0" smtClean="0">
                <a:cs typeface="Mitra" panose="00000400000000000000" pitchFamily="2" charset="-78"/>
              </a:rPr>
              <a:t>مشکلات قانونی مالکیت داده و اشتراک داده</a:t>
            </a:r>
          </a:p>
          <a:p>
            <a:pPr lvl="0" algn="ctr"/>
            <a:endParaRPr lang="fa-IR" sz="1400" b="1" dirty="0" smtClean="0">
              <a:latin typeface="Roboto"/>
              <a:ea typeface="Roboto"/>
              <a:cs typeface="Mitra" panose="00000400000000000000" pitchFamily="2" charset="-78"/>
              <a:sym typeface="Roboto"/>
            </a:endParaRPr>
          </a:p>
          <a:p>
            <a:pPr lvl="0" algn="ctr"/>
            <a:r>
              <a:rPr lang="fa-IR" sz="1400" b="1" dirty="0">
                <a:cs typeface="Mitra" panose="00000400000000000000" pitchFamily="2" charset="-78"/>
              </a:rPr>
              <a:t>شبکه ارتباطی </a:t>
            </a:r>
            <a:r>
              <a:rPr lang="fa-IR" sz="1400" b="1" dirty="0" smtClean="0">
                <a:cs typeface="Mitra" panose="00000400000000000000" pitchFamily="2" charset="-78"/>
              </a:rPr>
              <a:t>ناکارآمد و بی‌ثبات</a:t>
            </a:r>
            <a:endParaRPr sz="1400" b="1" dirty="0">
              <a:latin typeface="Roboto"/>
              <a:ea typeface="Roboto"/>
              <a:cs typeface="Mitra" panose="00000400000000000000" pitchFamily="2" charset="-78"/>
              <a:sym typeface="Roboto"/>
            </a:endParaRPr>
          </a:p>
        </p:txBody>
      </p:sp>
      <p:sp>
        <p:nvSpPr>
          <p:cNvPr id="60" name="Google Shape;843;p29"/>
          <p:cNvSpPr txBox="1"/>
          <p:nvPr/>
        </p:nvSpPr>
        <p:spPr>
          <a:xfrm>
            <a:off x="7092576" y="3686584"/>
            <a:ext cx="1333325" cy="2062735"/>
          </a:xfrm>
          <a:prstGeom prst="rect">
            <a:avLst/>
          </a:prstGeom>
          <a:noFill/>
          <a:ln>
            <a:noFill/>
          </a:ln>
        </p:spPr>
        <p:txBody>
          <a:bodyPr spcFirstLastPara="1" wrap="square" lIns="91425" tIns="91425" rIns="91425" bIns="91425" anchor="t" anchorCtr="0">
            <a:noAutofit/>
          </a:bodyPr>
          <a:lstStyle/>
          <a:p>
            <a:pPr lvl="0" algn="ctr"/>
            <a:r>
              <a:rPr lang="fa-IR" sz="1400" b="1" dirty="0">
                <a:cs typeface="Mitra" panose="00000400000000000000" pitchFamily="2" charset="-78"/>
              </a:rPr>
              <a:t>اعتماد </a:t>
            </a:r>
            <a:r>
              <a:rPr lang="fa-IR" sz="1400" b="1" dirty="0" smtClean="0">
                <a:cs typeface="Mitra" panose="00000400000000000000" pitchFamily="2" charset="-78"/>
              </a:rPr>
              <a:t>عمومی</a:t>
            </a:r>
          </a:p>
          <a:p>
            <a:pPr lvl="0" algn="ctr"/>
            <a:endParaRPr lang="fa-IR" sz="1400" b="1" dirty="0">
              <a:solidFill>
                <a:srgbClr val="000000"/>
              </a:solidFill>
              <a:latin typeface="Roboto"/>
              <a:ea typeface="Roboto"/>
              <a:cs typeface="Mitra" panose="00000400000000000000" pitchFamily="2" charset="-78"/>
              <a:sym typeface="Roboto"/>
            </a:endParaRPr>
          </a:p>
          <a:p>
            <a:pPr lvl="0" algn="ctr"/>
            <a:r>
              <a:rPr lang="fa-IR" sz="1400" b="1" dirty="0">
                <a:cs typeface="Mitra" panose="00000400000000000000" pitchFamily="2" charset="-78"/>
              </a:rPr>
              <a:t>عدالت </a:t>
            </a:r>
            <a:r>
              <a:rPr lang="fa-IR" sz="1400" b="1" dirty="0" smtClean="0">
                <a:cs typeface="Mitra" panose="00000400000000000000" pitchFamily="2" charset="-78"/>
              </a:rPr>
              <a:t>دسترسی</a:t>
            </a:r>
          </a:p>
          <a:p>
            <a:pPr lvl="0" algn="ctr"/>
            <a:endParaRPr lang="fa-IR" sz="1400" b="1" dirty="0">
              <a:solidFill>
                <a:srgbClr val="000000"/>
              </a:solidFill>
              <a:latin typeface="Roboto"/>
              <a:ea typeface="Roboto"/>
              <a:cs typeface="Mitra" panose="00000400000000000000" pitchFamily="2" charset="-78"/>
              <a:sym typeface="Roboto"/>
            </a:endParaRPr>
          </a:p>
          <a:p>
            <a:pPr lvl="0" algn="ctr"/>
            <a:r>
              <a:rPr lang="fa-IR" sz="1400" b="1" dirty="0">
                <a:cs typeface="Mitra" panose="00000400000000000000" pitchFamily="2" charset="-78"/>
              </a:rPr>
              <a:t>آموزش و فرهنگ‌سازی</a:t>
            </a:r>
            <a:endParaRPr sz="1400" b="1" dirty="0">
              <a:solidFill>
                <a:srgbClr val="000000"/>
              </a:solidFill>
              <a:latin typeface="Roboto"/>
              <a:ea typeface="Roboto"/>
              <a:cs typeface="Mitra" panose="00000400000000000000" pitchFamily="2" charset="-78"/>
              <a:sym typeface="Roboto"/>
            </a:endParaRPr>
          </a:p>
        </p:txBody>
      </p:sp>
      <p:sp>
        <p:nvSpPr>
          <p:cNvPr id="4" name="Rectangle 3"/>
          <p:cNvSpPr/>
          <p:nvPr/>
        </p:nvSpPr>
        <p:spPr>
          <a:xfrm>
            <a:off x="3652483" y="2515565"/>
            <a:ext cx="1305386" cy="646331"/>
          </a:xfrm>
          <a:prstGeom prst="rect">
            <a:avLst/>
          </a:prstGeom>
        </p:spPr>
        <p:txBody>
          <a:bodyPr wrap="square">
            <a:spAutoFit/>
          </a:bodyPr>
          <a:lstStyle/>
          <a:p>
            <a:pPr lvl="0" algn="ctr" rtl="1"/>
            <a:r>
              <a:rPr lang="fa-IR" b="1" dirty="0">
                <a:solidFill>
                  <a:srgbClr val="FFFFFF"/>
                </a:solidFill>
                <a:latin typeface="Fira Sans Extra Condensed Medium"/>
                <a:ea typeface="Fira Sans Extra Condensed Medium"/>
                <a:cs typeface="Mitra" panose="00000400000000000000" pitchFamily="2" charset="-78"/>
                <a:sym typeface="Fira Sans Extra Condensed Medium"/>
              </a:rPr>
              <a:t>مالی و اقتصادی</a:t>
            </a:r>
          </a:p>
        </p:txBody>
      </p:sp>
      <p:sp>
        <p:nvSpPr>
          <p:cNvPr id="87" name="Rectangle 86"/>
          <p:cNvSpPr/>
          <p:nvPr/>
        </p:nvSpPr>
        <p:spPr>
          <a:xfrm>
            <a:off x="5292324" y="2551675"/>
            <a:ext cx="1305386" cy="646331"/>
          </a:xfrm>
          <a:prstGeom prst="rect">
            <a:avLst/>
          </a:prstGeom>
        </p:spPr>
        <p:txBody>
          <a:bodyPr wrap="square">
            <a:spAutoFit/>
          </a:bodyPr>
          <a:lstStyle/>
          <a:p>
            <a:pPr lvl="0" algn="ctr" rtl="1"/>
            <a:r>
              <a:rPr lang="fa-IR" b="1" dirty="0">
                <a:solidFill>
                  <a:srgbClr val="FFFFFF"/>
                </a:solidFill>
                <a:latin typeface="Fira Sans Extra Condensed Medium"/>
                <a:ea typeface="Fira Sans Extra Condensed Medium"/>
                <a:cs typeface="Mitra" panose="00000400000000000000" pitchFamily="2" charset="-78"/>
                <a:sym typeface="Fira Sans Extra Condensed Medium"/>
              </a:rPr>
              <a:t>فنی و زیرساختی</a:t>
            </a:r>
          </a:p>
        </p:txBody>
      </p:sp>
      <p:sp>
        <p:nvSpPr>
          <p:cNvPr id="88" name="Rectangle 87"/>
          <p:cNvSpPr/>
          <p:nvPr/>
        </p:nvSpPr>
        <p:spPr>
          <a:xfrm>
            <a:off x="7120515" y="2511715"/>
            <a:ext cx="1305386" cy="646331"/>
          </a:xfrm>
          <a:prstGeom prst="rect">
            <a:avLst/>
          </a:prstGeom>
        </p:spPr>
        <p:txBody>
          <a:bodyPr wrap="square">
            <a:spAutoFit/>
          </a:bodyPr>
          <a:lstStyle/>
          <a:p>
            <a:pPr lvl="0" algn="ctr" rtl="1"/>
            <a:r>
              <a:rPr lang="fa-IR" b="1" dirty="0">
                <a:solidFill>
                  <a:srgbClr val="FFFFFF"/>
                </a:solidFill>
                <a:latin typeface="Fira Sans Extra Condensed Medium"/>
                <a:ea typeface="Fira Sans Extra Condensed Medium"/>
                <a:cs typeface="Mitra" panose="00000400000000000000" pitchFamily="2" charset="-78"/>
                <a:sym typeface="Fira Sans Extra Condensed Medium"/>
              </a:rPr>
              <a:t>اجتماعی و فرهنگی</a:t>
            </a:r>
          </a:p>
        </p:txBody>
      </p:sp>
      <p:sp>
        <p:nvSpPr>
          <p:cNvPr id="89" name="Rectangle 88"/>
          <p:cNvSpPr/>
          <p:nvPr/>
        </p:nvSpPr>
        <p:spPr>
          <a:xfrm>
            <a:off x="8808755" y="2511715"/>
            <a:ext cx="1305386" cy="646331"/>
          </a:xfrm>
          <a:prstGeom prst="rect">
            <a:avLst/>
          </a:prstGeom>
        </p:spPr>
        <p:txBody>
          <a:bodyPr wrap="square">
            <a:spAutoFit/>
          </a:bodyPr>
          <a:lstStyle/>
          <a:p>
            <a:pPr lvl="0" algn="ctr" rtl="1"/>
            <a:r>
              <a:rPr lang="fa-IR" b="1" dirty="0">
                <a:solidFill>
                  <a:srgbClr val="FFFFFF"/>
                </a:solidFill>
                <a:latin typeface="Fira Sans Extra Condensed Medium"/>
                <a:ea typeface="Fira Sans Extra Condensed Medium"/>
                <a:cs typeface="Mitra" panose="00000400000000000000" pitchFamily="2" charset="-78"/>
                <a:sym typeface="Fira Sans Extra Condensed Medium"/>
              </a:rPr>
              <a:t>محیطی و شهری</a:t>
            </a:r>
          </a:p>
        </p:txBody>
      </p:sp>
    </p:spTree>
    <p:extLst>
      <p:ext uri="{BB962C8B-B14F-4D97-AF65-F5344CB8AC3E}">
        <p14:creationId xmlns:p14="http://schemas.microsoft.com/office/powerpoint/2010/main" val="1090011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lt1"/>
          </a:solidFill>
          <a:effectLst>
            <a:softEdge rad="635000"/>
          </a:effectLst>
        </p:spPr>
      </p:pic>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pPr algn="r" rtl="1"/>
            <a:r>
              <a:rPr lang="fa-IR" sz="3200" spc="0" dirty="0" smtClean="0">
                <a:cs typeface="B Titr" panose="00000700000000000000" pitchFamily="2" charset="-78"/>
              </a:rPr>
              <a:t>۱۰. پیشنهادات</a:t>
            </a:r>
            <a:r>
              <a:rPr lang="en-US" sz="3200" spc="0" dirty="0" smtClean="0">
                <a:cs typeface="B Titr" panose="00000700000000000000" pitchFamily="2" charset="-78"/>
              </a:rPr>
              <a:t> </a:t>
            </a:r>
            <a:r>
              <a:rPr lang="fa-IR" sz="3200" spc="0" dirty="0" smtClean="0">
                <a:cs typeface="B Titr" panose="00000700000000000000" pitchFamily="2" charset="-78"/>
              </a:rPr>
              <a:t> </a:t>
            </a:r>
            <a:r>
              <a:rPr lang="fa-IR" sz="3200" spc="0" dirty="0" smtClean="0">
                <a:cs typeface="Mitra" panose="00000400000000000000" pitchFamily="2" charset="-78"/>
              </a:rPr>
              <a:t>(چارچوب کلی)</a:t>
            </a:r>
            <a:endParaRPr lang="en-US" sz="2400" spc="0" dirty="0">
              <a:cs typeface="Mitra" panose="00000400000000000000" pitchFamily="2" charset="-78"/>
            </a:endParaRPr>
          </a:p>
        </p:txBody>
      </p:sp>
      <p:sp>
        <p:nvSpPr>
          <p:cNvPr id="6" name="Slide Number Placeholder 5"/>
          <p:cNvSpPr>
            <a:spLocks noGrp="1"/>
          </p:cNvSpPr>
          <p:nvPr>
            <p:ph type="sldNum" sz="quarter" idx="4"/>
          </p:nvPr>
        </p:nvSpPr>
        <p:spPr/>
        <p:txBody>
          <a:bodyPr/>
          <a:lstStyle/>
          <a:p>
            <a:fld id="{8C2E478F-E849-4A8C-AF1F-CBCC78A7CBFA}" type="slidenum">
              <a:rPr lang="en-US" smtClean="0"/>
              <a:t>21</a:t>
            </a:fld>
            <a:endParaRPr lang="en-US" dirty="0"/>
          </a:p>
        </p:txBody>
      </p:sp>
      <p:sp>
        <p:nvSpPr>
          <p:cNvPr id="24" name="Content Placeholder 2"/>
          <p:cNvSpPr txBox="1">
            <a:spLocks/>
          </p:cNvSpPr>
          <p:nvPr/>
        </p:nvSpPr>
        <p:spPr>
          <a:xfrm>
            <a:off x="5767754" y="1587172"/>
            <a:ext cx="6043246" cy="401510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Font typeface="Wingdings" panose="05000000000000000000" pitchFamily="2" charset="2"/>
              <a:buChar char="v"/>
            </a:pPr>
            <a:endParaRPr lang="fa-IR" sz="1400" b="1" dirty="0">
              <a:cs typeface="Mitra" panose="00000400000000000000" pitchFamily="2" charset="-78"/>
            </a:endParaRPr>
          </a:p>
        </p:txBody>
      </p:sp>
      <p:sp>
        <p:nvSpPr>
          <p:cNvPr id="25" name="Content Placeholder 2"/>
          <p:cNvSpPr txBox="1">
            <a:spLocks/>
          </p:cNvSpPr>
          <p:nvPr/>
        </p:nvSpPr>
        <p:spPr>
          <a:xfrm>
            <a:off x="5920154" y="1739572"/>
            <a:ext cx="6043246" cy="401510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600"/>
              </a:spcBef>
              <a:buFont typeface="Wingdings" panose="05000000000000000000" pitchFamily="2" charset="2"/>
              <a:buChar char="v"/>
            </a:pPr>
            <a:endParaRPr lang="en-US" sz="1800" b="1" dirty="0">
              <a:cs typeface="Mitra" panose="00000400000000000000" pitchFamily="2" charset="-78"/>
            </a:endParaRPr>
          </a:p>
        </p:txBody>
      </p:sp>
      <p:sp>
        <p:nvSpPr>
          <p:cNvPr id="28" name="Content Placeholder 27"/>
          <p:cNvSpPr>
            <a:spLocks noGrp="1"/>
          </p:cNvSpPr>
          <p:nvPr>
            <p:ph idx="1"/>
          </p:nvPr>
        </p:nvSpPr>
        <p:spPr>
          <a:xfrm>
            <a:off x="1402017" y="2570710"/>
            <a:ext cx="9387966" cy="1716579"/>
          </a:xfrm>
          <a:solidFill>
            <a:schemeClr val="lt1">
              <a:alpha val="83000"/>
            </a:schemeClr>
          </a:solidFill>
          <a:ln>
            <a:noFill/>
          </a:ln>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lgn="r" rtl="1">
              <a:buNone/>
            </a:pPr>
            <a:r>
              <a:rPr lang="fa-IR" sz="1800" dirty="0" smtClean="0">
                <a:cs typeface="Mitra" panose="00000400000000000000" pitchFamily="2" charset="-78"/>
              </a:rPr>
              <a:t>هوشمندسازی حمل‌ونقل همگانی در تهران باید نه به‌عنوان یک پروژه‌ی صرفاً فناورانه، بلکه به‌عنوان یک تحول سیستمی دیده شود. هدف اصلی، یکپارچگی خدمات، افزایش کارآمدی، کاهش هزینه‌ها و ارتقای رضایت شهروندان است. تجربه‌ی جهانی (مثل سئول، سنگاپور و لندن) نشان می‌دهد که موفقیت تنها زمانی حاصل می‌شود که شهرداری مالک و هماهنگ‌کننده‌ی داده‌ها و سیاست‌ها باشد و بخش خصوصی در نقش بازوی اجرایی و نوآور وارد شود.</a:t>
            </a:r>
            <a:endParaRPr lang="en-US" sz="1800" dirty="0">
              <a:cs typeface="Mitra" panose="00000400000000000000" pitchFamily="2" charset="-78"/>
            </a:endParaRPr>
          </a:p>
        </p:txBody>
      </p:sp>
    </p:spTree>
    <p:extLst>
      <p:ext uri="{BB962C8B-B14F-4D97-AF65-F5344CB8AC3E}">
        <p14:creationId xmlns:p14="http://schemas.microsoft.com/office/powerpoint/2010/main" val="3888097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lt1"/>
          </a:solidFill>
          <a:effectLst>
            <a:softEdge rad="635000"/>
          </a:effectLst>
        </p:spPr>
      </p:pic>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pPr algn="r" rtl="1"/>
            <a:r>
              <a:rPr lang="fa-IR" sz="3200" spc="0" dirty="0" smtClean="0">
                <a:cs typeface="B Titr" panose="00000700000000000000" pitchFamily="2" charset="-78"/>
              </a:rPr>
              <a:t>۱۰. پیشنهادات </a:t>
            </a:r>
            <a:r>
              <a:rPr lang="fa-IR" sz="3200" spc="0" dirty="0" smtClean="0">
                <a:cs typeface="Mitra" panose="00000400000000000000" pitchFamily="2" charset="-78"/>
              </a:rPr>
              <a:t>(راهبردی)</a:t>
            </a:r>
            <a:endParaRPr lang="en-US" sz="2400" spc="0" dirty="0">
              <a:cs typeface="Mitra" panose="00000400000000000000" pitchFamily="2" charset="-78"/>
            </a:endParaRPr>
          </a:p>
        </p:txBody>
      </p:sp>
      <p:sp>
        <p:nvSpPr>
          <p:cNvPr id="6" name="Slide Number Placeholder 5"/>
          <p:cNvSpPr>
            <a:spLocks noGrp="1"/>
          </p:cNvSpPr>
          <p:nvPr>
            <p:ph type="sldNum" sz="quarter" idx="4"/>
          </p:nvPr>
        </p:nvSpPr>
        <p:spPr/>
        <p:txBody>
          <a:bodyPr/>
          <a:lstStyle/>
          <a:p>
            <a:fld id="{8C2E478F-E849-4A8C-AF1F-CBCC78A7CBFA}" type="slidenum">
              <a:rPr lang="en-US" smtClean="0"/>
              <a:t>22</a:t>
            </a:fld>
            <a:endParaRPr lang="en-US" dirty="0"/>
          </a:p>
        </p:txBody>
      </p:sp>
      <p:sp>
        <p:nvSpPr>
          <p:cNvPr id="24" name="Content Placeholder 2"/>
          <p:cNvSpPr txBox="1">
            <a:spLocks/>
          </p:cNvSpPr>
          <p:nvPr/>
        </p:nvSpPr>
        <p:spPr>
          <a:xfrm>
            <a:off x="5767754" y="1587172"/>
            <a:ext cx="6043246" cy="401510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Font typeface="Wingdings" panose="05000000000000000000" pitchFamily="2" charset="2"/>
              <a:buChar char="v"/>
            </a:pPr>
            <a:endParaRPr lang="fa-IR" sz="1400" b="1" dirty="0">
              <a:cs typeface="Mitra" panose="00000400000000000000" pitchFamily="2" charset="-78"/>
            </a:endParaRPr>
          </a:p>
        </p:txBody>
      </p:sp>
      <p:sp>
        <p:nvSpPr>
          <p:cNvPr id="25" name="Content Placeholder 2"/>
          <p:cNvSpPr txBox="1">
            <a:spLocks/>
          </p:cNvSpPr>
          <p:nvPr/>
        </p:nvSpPr>
        <p:spPr>
          <a:xfrm>
            <a:off x="5920154" y="1739572"/>
            <a:ext cx="6043246" cy="401510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600"/>
              </a:spcBef>
              <a:buFont typeface="Wingdings" panose="05000000000000000000" pitchFamily="2" charset="2"/>
              <a:buChar char="v"/>
            </a:pPr>
            <a:endParaRPr lang="en-US" sz="1800" b="1" dirty="0">
              <a:cs typeface="Mitra" panose="00000400000000000000" pitchFamily="2" charset="-78"/>
            </a:endParaRPr>
          </a:p>
        </p:txBody>
      </p:sp>
      <p:sp>
        <p:nvSpPr>
          <p:cNvPr id="28" name="Content Placeholder 27"/>
          <p:cNvSpPr>
            <a:spLocks noGrp="1"/>
          </p:cNvSpPr>
          <p:nvPr>
            <p:ph idx="1"/>
          </p:nvPr>
        </p:nvSpPr>
        <p:spPr>
          <a:xfrm>
            <a:off x="1402017" y="2570710"/>
            <a:ext cx="9387966" cy="1716579"/>
          </a:xfrm>
          <a:solidFill>
            <a:schemeClr val="lt1">
              <a:alpha val="83000"/>
            </a:schemeClr>
          </a:solidFill>
          <a:ln>
            <a:noFill/>
          </a:ln>
        </p:spPr>
        <p:style>
          <a:lnRef idx="2">
            <a:schemeClr val="dk1"/>
          </a:lnRef>
          <a:fillRef idx="1">
            <a:schemeClr val="lt1"/>
          </a:fillRef>
          <a:effectRef idx="0">
            <a:schemeClr val="dk1"/>
          </a:effectRef>
          <a:fontRef idx="minor">
            <a:schemeClr val="dk1"/>
          </a:fontRef>
        </p:style>
        <p:txBody>
          <a:bodyPr>
            <a:normAutofit fontScale="62500" lnSpcReduction="20000"/>
          </a:bodyPr>
          <a:lstStyle/>
          <a:p>
            <a:pPr algn="r" rtl="1"/>
            <a:r>
              <a:rPr lang="fa-IR" sz="1800" b="1" u="sng" dirty="0">
                <a:cs typeface="Mitra" panose="00000400000000000000" pitchFamily="2" charset="-78"/>
              </a:rPr>
              <a:t>نقش رهبری شهرداری: </a:t>
            </a:r>
            <a:r>
              <a:rPr lang="fa-IR" sz="1800" dirty="0">
                <a:cs typeface="Mitra" panose="00000400000000000000" pitchFamily="2" charset="-78"/>
              </a:rPr>
              <a:t>شهرداری باید نهاد هماهنگ‌کننده‌ی اصلی باشد و از چندپارگی ناشی از ورود وزارتخانه‌ها یا اتحادیه‌ها جلوگیری کند</a:t>
            </a:r>
            <a:r>
              <a:rPr lang="fa-IR" sz="1800" dirty="0" smtClean="0">
                <a:cs typeface="Mitra" panose="00000400000000000000" pitchFamily="2" charset="-78"/>
              </a:rPr>
              <a:t>.</a:t>
            </a:r>
            <a:endParaRPr lang="en-US" sz="1800" dirty="0" smtClean="0">
              <a:cs typeface="Mitra" panose="00000400000000000000" pitchFamily="2" charset="-78"/>
            </a:endParaRPr>
          </a:p>
          <a:p>
            <a:pPr algn="r" rtl="1"/>
            <a:r>
              <a:rPr lang="fa-IR" sz="1800" b="1" u="sng" dirty="0" smtClean="0">
                <a:cs typeface="Mitra" panose="00000400000000000000" pitchFamily="2" charset="-78"/>
              </a:rPr>
              <a:t>مشارکت </a:t>
            </a:r>
            <a:r>
              <a:rPr lang="fa-IR" sz="1800" b="1" u="sng" dirty="0">
                <a:cs typeface="Mitra" panose="00000400000000000000" pitchFamily="2" charset="-78"/>
              </a:rPr>
              <a:t>بخش خصوصی: </a:t>
            </a:r>
            <a:r>
              <a:rPr lang="fa-IR" sz="1800" dirty="0">
                <a:cs typeface="Mitra" panose="00000400000000000000" pitchFamily="2" charset="-78"/>
              </a:rPr>
              <a:t>بدون حضور شرکت‌های نوآور، موفقیت ممکن نیست، اما باید در چارچوب سیاست‌های شهرداری عمل کنند</a:t>
            </a:r>
            <a:r>
              <a:rPr lang="fa-IR" sz="1800" dirty="0" smtClean="0">
                <a:cs typeface="Mitra" panose="00000400000000000000" pitchFamily="2" charset="-78"/>
              </a:rPr>
              <a:t>.</a:t>
            </a:r>
            <a:endParaRPr lang="en-US" sz="1800" dirty="0" smtClean="0">
              <a:cs typeface="Mitra" panose="00000400000000000000" pitchFamily="2" charset="-78"/>
            </a:endParaRPr>
          </a:p>
          <a:p>
            <a:pPr algn="r" rtl="1"/>
            <a:r>
              <a:rPr lang="fa-IR" sz="1800" b="1" u="sng" dirty="0" smtClean="0">
                <a:cs typeface="Mitra" panose="00000400000000000000" pitchFamily="2" charset="-78"/>
              </a:rPr>
              <a:t>پایداری </a:t>
            </a:r>
            <a:r>
              <a:rPr lang="fa-IR" sz="1800" b="1" u="sng" dirty="0">
                <a:cs typeface="Mitra" panose="00000400000000000000" pitchFamily="2" charset="-78"/>
              </a:rPr>
              <a:t>مالی: </a:t>
            </a:r>
            <a:r>
              <a:rPr lang="fa-IR" sz="1800" dirty="0">
                <a:cs typeface="Mitra" panose="00000400000000000000" pitchFamily="2" charset="-78"/>
              </a:rPr>
              <a:t>درآمد پایدار از طریق عوارض هوشمند (مثل </a:t>
            </a:r>
            <a:r>
              <a:rPr lang="en-US" sz="1800" dirty="0">
                <a:cs typeface="Mitra" panose="00000400000000000000" pitchFamily="2" charset="-78"/>
              </a:rPr>
              <a:t>Congestion Charge </a:t>
            </a:r>
            <a:r>
              <a:rPr lang="fa-IR" sz="1800" dirty="0">
                <a:cs typeface="Mitra" panose="00000400000000000000" pitchFamily="2" charset="-78"/>
              </a:rPr>
              <a:t>لندن) و صرفه‌جویی انرژی باید طراحی شود.نگاه شهروند-محور: موفقیت زمانی است که شهروند احساس کند جابه‌جایی در شهر ساده‌تر، ارزان‌تر و مطمئن‌تر شده است.</a:t>
            </a:r>
            <a:endParaRPr lang="en-US" sz="1800" dirty="0">
              <a:cs typeface="Mitra" panose="00000400000000000000" pitchFamily="2" charset="-78"/>
            </a:endParaRPr>
          </a:p>
        </p:txBody>
      </p:sp>
    </p:spTree>
    <p:extLst>
      <p:ext uri="{BB962C8B-B14F-4D97-AF65-F5344CB8AC3E}">
        <p14:creationId xmlns:p14="http://schemas.microsoft.com/office/powerpoint/2010/main" val="1803091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lt1"/>
          </a:solidFill>
          <a:effectLst>
            <a:softEdge rad="635000"/>
          </a:effectLst>
        </p:spPr>
      </p:pic>
      <p:sp>
        <p:nvSpPr>
          <p:cNvPr id="6" name="Slide Number Placeholder 5"/>
          <p:cNvSpPr>
            <a:spLocks noGrp="1"/>
          </p:cNvSpPr>
          <p:nvPr>
            <p:ph type="sldNum" sz="quarter" idx="4"/>
          </p:nvPr>
        </p:nvSpPr>
        <p:spPr/>
        <p:txBody>
          <a:bodyPr/>
          <a:lstStyle/>
          <a:p>
            <a:fld id="{8C2E478F-E849-4A8C-AF1F-CBCC78A7CBFA}" type="slidenum">
              <a:rPr lang="en-US" smtClean="0"/>
              <a:t>23</a:t>
            </a:fld>
            <a:endParaRPr lang="en-US" dirty="0"/>
          </a:p>
        </p:txBody>
      </p:sp>
      <p:sp>
        <p:nvSpPr>
          <p:cNvPr id="24" name="Content Placeholder 2"/>
          <p:cNvSpPr txBox="1">
            <a:spLocks/>
          </p:cNvSpPr>
          <p:nvPr/>
        </p:nvSpPr>
        <p:spPr>
          <a:xfrm>
            <a:off x="5767754" y="1587172"/>
            <a:ext cx="6043246" cy="401510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Font typeface="Wingdings" panose="05000000000000000000" pitchFamily="2" charset="2"/>
              <a:buChar char="v"/>
            </a:pPr>
            <a:endParaRPr lang="fa-IR" sz="1400" b="1" dirty="0">
              <a:cs typeface="Mitra" panose="00000400000000000000" pitchFamily="2" charset="-78"/>
            </a:endParaRPr>
          </a:p>
        </p:txBody>
      </p:sp>
      <p:sp>
        <p:nvSpPr>
          <p:cNvPr id="25" name="Content Placeholder 2"/>
          <p:cNvSpPr txBox="1">
            <a:spLocks/>
          </p:cNvSpPr>
          <p:nvPr/>
        </p:nvSpPr>
        <p:spPr>
          <a:xfrm>
            <a:off x="5920154" y="1739572"/>
            <a:ext cx="6043246" cy="401510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600"/>
              </a:spcBef>
              <a:buFont typeface="Wingdings" panose="05000000000000000000" pitchFamily="2" charset="2"/>
              <a:buChar char="v"/>
            </a:pPr>
            <a:endParaRPr lang="en-US" sz="1800" b="1" dirty="0">
              <a:cs typeface="Mitra" panose="00000400000000000000" pitchFamily="2" charset="-78"/>
            </a:endParaRPr>
          </a:p>
        </p:txBody>
      </p:sp>
      <p:sp>
        <p:nvSpPr>
          <p:cNvPr id="3" name="Content Placeholder 2"/>
          <p:cNvSpPr>
            <a:spLocks noGrp="1"/>
          </p:cNvSpPr>
          <p:nvPr>
            <p:ph idx="1"/>
          </p:nvPr>
        </p:nvSpPr>
        <p:spPr/>
        <p:txBody>
          <a:bodyPr/>
          <a:lstStyle/>
          <a:p>
            <a:endParaRPr lang="en-US"/>
          </a:p>
        </p:txBody>
      </p:sp>
      <p:sp>
        <p:nvSpPr>
          <p:cNvPr id="10" name="Slide Number Placeholder 5"/>
          <p:cNvSpPr txBox="1">
            <a:spLocks/>
          </p:cNvSpPr>
          <p:nvPr/>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23</a:t>
            </a:fld>
            <a:endParaRPr lang="en-US" dirty="0"/>
          </a:p>
        </p:txBody>
      </p:sp>
      <p:sp>
        <p:nvSpPr>
          <p:cNvPr id="12" name="Text Placeholder 7"/>
          <p:cNvSpPr>
            <a:spLocks noGrp="1"/>
          </p:cNvSpPr>
          <p:nvPr>
            <p:ph type="body" idx="13"/>
          </p:nvPr>
        </p:nvSpPr>
        <p:spPr>
          <a:xfrm>
            <a:off x="5767754" y="1003687"/>
            <a:ext cx="6043246" cy="365125"/>
          </a:xfrm>
        </p:spPr>
        <p:txBody>
          <a:bodyPr/>
          <a:lstStyle/>
          <a:p>
            <a:endParaRPr lang="en-US" dirty="0"/>
          </a:p>
        </p:txBody>
      </p:sp>
      <p:grpSp>
        <p:nvGrpSpPr>
          <p:cNvPr id="13" name="Google Shape;1430;p41"/>
          <p:cNvGrpSpPr/>
          <p:nvPr/>
        </p:nvGrpSpPr>
        <p:grpSpPr>
          <a:xfrm>
            <a:off x="2526543" y="2333719"/>
            <a:ext cx="2166724" cy="3243171"/>
            <a:chOff x="456373" y="1683248"/>
            <a:chExt cx="1731862" cy="1881514"/>
          </a:xfrm>
        </p:grpSpPr>
        <p:sp>
          <p:nvSpPr>
            <p:cNvPr id="14" name="Google Shape;1431;p41"/>
            <p:cNvSpPr/>
            <p:nvPr/>
          </p:nvSpPr>
          <p:spPr>
            <a:xfrm>
              <a:off x="456373" y="1989462"/>
              <a:ext cx="1731000" cy="1575300"/>
            </a:xfrm>
            <a:prstGeom prst="rect">
              <a:avLst/>
            </a:prstGeom>
            <a:solidFill>
              <a:srgbClr val="C1D6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Fira Sans Condensed Medium"/>
                <a:ea typeface="Fira Sans Condensed Medium"/>
                <a:cs typeface="Fira Sans Condensed Medium"/>
                <a:sym typeface="Fira Sans Condensed Medium"/>
              </a:endParaRPr>
            </a:p>
          </p:txBody>
        </p:sp>
        <p:sp>
          <p:nvSpPr>
            <p:cNvPr id="15" name="Google Shape;1432;p41"/>
            <p:cNvSpPr/>
            <p:nvPr/>
          </p:nvSpPr>
          <p:spPr>
            <a:xfrm>
              <a:off x="457235" y="1683248"/>
              <a:ext cx="1731000" cy="310073"/>
            </a:xfrm>
            <a:prstGeom prst="rect">
              <a:avLst/>
            </a:prstGeom>
            <a:solidFill>
              <a:schemeClr val="accent1"/>
            </a:solidFill>
            <a:ln>
              <a:noFill/>
            </a:ln>
          </p:spPr>
          <p:txBody>
            <a:bodyPr spcFirstLastPara="1" wrap="square" lIns="91425" tIns="45700" rIns="91425" bIns="45700" anchor="ctr" anchorCtr="0">
              <a:noAutofit/>
            </a:bodyPr>
            <a:lstStyle/>
            <a:p>
              <a:pPr algn="ctr"/>
              <a:r>
                <a:rPr lang="fa-IR" sz="1600" b="1" dirty="0" smtClean="0">
                  <a:solidFill>
                    <a:schemeClr val="lt1"/>
                  </a:solidFill>
                  <a:latin typeface="Fira Sans Condensed Medium"/>
                  <a:ea typeface="Fira Sans Condensed Medium"/>
                  <a:cs typeface="B Mitra" panose="00000400000000000000" pitchFamily="2" charset="-78"/>
                  <a:sym typeface="Fira Sans Condensed Medium"/>
                </a:rPr>
                <a:t>هوشمند </a:t>
              </a:r>
              <a:r>
                <a:rPr lang="fa-IR" sz="1600" b="1" dirty="0">
                  <a:solidFill>
                    <a:schemeClr val="lt1"/>
                  </a:solidFill>
                  <a:latin typeface="Fira Sans Condensed Medium"/>
                  <a:ea typeface="Fira Sans Condensed Medium"/>
                  <a:cs typeface="B Mitra" panose="00000400000000000000" pitchFamily="2" charset="-78"/>
                  <a:sym typeface="Fira Sans Condensed Medium"/>
                </a:rPr>
                <a:t>و یکپارچه</a:t>
              </a:r>
            </a:p>
          </p:txBody>
        </p:sp>
      </p:grpSp>
      <p:grpSp>
        <p:nvGrpSpPr>
          <p:cNvPr id="16" name="Google Shape;1438;p41"/>
          <p:cNvGrpSpPr/>
          <p:nvPr/>
        </p:nvGrpSpPr>
        <p:grpSpPr>
          <a:xfrm>
            <a:off x="6859972" y="2333718"/>
            <a:ext cx="2169489" cy="3249823"/>
            <a:chOff x="4789588" y="1683248"/>
            <a:chExt cx="1734072" cy="1885373"/>
          </a:xfrm>
        </p:grpSpPr>
        <p:sp>
          <p:nvSpPr>
            <p:cNvPr id="17" name="Google Shape;1439;p41"/>
            <p:cNvSpPr/>
            <p:nvPr/>
          </p:nvSpPr>
          <p:spPr>
            <a:xfrm>
              <a:off x="4792660" y="1993321"/>
              <a:ext cx="1731000" cy="1575300"/>
            </a:xfrm>
            <a:prstGeom prst="rect">
              <a:avLst/>
            </a:prstGeom>
            <a:solidFill>
              <a:srgbClr val="FFD6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Fira Sans Condensed Medium"/>
                <a:ea typeface="Fira Sans Condensed Medium"/>
                <a:cs typeface="Fira Sans Condensed Medium"/>
                <a:sym typeface="Fira Sans Condensed Medium"/>
              </a:endParaRPr>
            </a:p>
          </p:txBody>
        </p:sp>
        <p:sp>
          <p:nvSpPr>
            <p:cNvPr id="18" name="Google Shape;1440;p41"/>
            <p:cNvSpPr/>
            <p:nvPr/>
          </p:nvSpPr>
          <p:spPr>
            <a:xfrm>
              <a:off x="4789588" y="1683248"/>
              <a:ext cx="1731000" cy="31007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Fira Sans Condensed Medium"/>
                <a:ea typeface="Fira Sans Condensed Medium"/>
                <a:cs typeface="Fira Sans Condensed Medium"/>
                <a:sym typeface="Fira Sans Condensed Medium"/>
              </a:endParaRPr>
            </a:p>
          </p:txBody>
        </p:sp>
      </p:grpSp>
      <p:grpSp>
        <p:nvGrpSpPr>
          <p:cNvPr id="19" name="Google Shape;1442;p41"/>
          <p:cNvGrpSpPr/>
          <p:nvPr/>
        </p:nvGrpSpPr>
        <p:grpSpPr>
          <a:xfrm>
            <a:off x="4673499" y="2333718"/>
            <a:ext cx="2175516" cy="3243173"/>
            <a:chOff x="2623412" y="1683248"/>
            <a:chExt cx="1738890" cy="1881515"/>
          </a:xfrm>
        </p:grpSpPr>
        <p:sp>
          <p:nvSpPr>
            <p:cNvPr id="20" name="Google Shape;1443;p41"/>
            <p:cNvSpPr/>
            <p:nvPr/>
          </p:nvSpPr>
          <p:spPr>
            <a:xfrm>
              <a:off x="2631302" y="1989463"/>
              <a:ext cx="1731000" cy="1575300"/>
            </a:xfrm>
            <a:prstGeom prst="rect">
              <a:avLst/>
            </a:prstGeom>
            <a:solidFill>
              <a:srgbClr val="D4E9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Fira Sans Condensed Medium"/>
                <a:ea typeface="Fira Sans Condensed Medium"/>
                <a:cs typeface="Fira Sans Condensed Medium"/>
                <a:sym typeface="Fira Sans Condensed Medium"/>
              </a:endParaRPr>
            </a:p>
          </p:txBody>
        </p:sp>
        <p:sp>
          <p:nvSpPr>
            <p:cNvPr id="21" name="Google Shape;1444;p41"/>
            <p:cNvSpPr/>
            <p:nvPr/>
          </p:nvSpPr>
          <p:spPr>
            <a:xfrm>
              <a:off x="2623412" y="1683248"/>
              <a:ext cx="1731000" cy="31007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Fira Sans Condensed Medium"/>
                <a:ea typeface="Fira Sans Condensed Medium"/>
                <a:cs typeface="Fira Sans Condensed Medium"/>
                <a:sym typeface="Fira Sans Condensed Medium"/>
              </a:endParaRPr>
            </a:p>
          </p:txBody>
        </p:sp>
      </p:grpSp>
      <p:sp>
        <p:nvSpPr>
          <p:cNvPr id="22" name="Google Shape;1450;p41"/>
          <p:cNvSpPr txBox="1"/>
          <p:nvPr/>
        </p:nvSpPr>
        <p:spPr>
          <a:xfrm>
            <a:off x="6859959" y="1936472"/>
            <a:ext cx="2165646" cy="351713"/>
          </a:xfrm>
          <a:prstGeom prst="rect">
            <a:avLst/>
          </a:prstGeom>
          <a:ln/>
        </p:spPr>
        <p:style>
          <a:lnRef idx="2">
            <a:schemeClr val="accent3"/>
          </a:lnRef>
          <a:fillRef idx="1">
            <a:schemeClr val="lt1"/>
          </a:fillRef>
          <a:effectRef idx="0">
            <a:schemeClr val="accent3"/>
          </a:effectRef>
          <a:fontRef idx="minor">
            <a:schemeClr val="dk1"/>
          </a:fontRef>
        </p:style>
        <p:txBody>
          <a:bodyPr spcFirstLastPara="1" wrap="square" lIns="91425" tIns="45700" rIns="91425" bIns="45700" anchor="ctr" anchorCtr="0">
            <a:noAutofit/>
          </a:bodyPr>
          <a:lstStyle/>
          <a:p>
            <a:pPr algn="ctr"/>
            <a:endParaRPr lang="en-US" sz="1800" b="1" dirty="0" smtClean="0">
              <a:solidFill>
                <a:schemeClr val="accent3"/>
              </a:solidFill>
              <a:latin typeface="Fira Sans Condensed Medium"/>
              <a:ea typeface="Fira Sans Condensed Medium"/>
              <a:cs typeface="B Mitra" panose="00000400000000000000" pitchFamily="2" charset="-78"/>
              <a:sym typeface="Fira Sans Condensed Medium"/>
            </a:endParaRPr>
          </a:p>
          <a:p>
            <a:pPr algn="ctr"/>
            <a:r>
              <a:rPr lang="fa-IR" sz="1800" b="1" dirty="0" smtClean="0">
                <a:solidFill>
                  <a:schemeClr val="accent3"/>
                </a:solidFill>
                <a:latin typeface="Fira Sans Condensed Medium"/>
                <a:ea typeface="Fira Sans Condensed Medium"/>
                <a:cs typeface="B Mitra" panose="00000400000000000000" pitchFamily="2" charset="-78"/>
                <a:sym typeface="Fira Sans Condensed Medium"/>
              </a:rPr>
              <a:t>کوتاه </a:t>
            </a:r>
            <a:r>
              <a:rPr lang="fa-IR" sz="1800" b="1" dirty="0">
                <a:solidFill>
                  <a:schemeClr val="accent3"/>
                </a:solidFill>
                <a:latin typeface="Fira Sans Condensed Medium"/>
                <a:ea typeface="Fira Sans Condensed Medium"/>
                <a:cs typeface="B Mitra" panose="00000400000000000000" pitchFamily="2" charset="-78"/>
                <a:sym typeface="Fira Sans Condensed Medium"/>
              </a:rPr>
              <a:t>مدت</a:t>
            </a:r>
            <a:endParaRPr lang="fa-IR" sz="1900" b="1" dirty="0">
              <a:solidFill>
                <a:schemeClr val="accent3"/>
              </a:solidFill>
              <a:latin typeface="Fira Sans Extra Condensed Medium"/>
              <a:ea typeface="Fira Sans Extra Condensed Medium"/>
              <a:cs typeface="B Mitra" panose="00000400000000000000" pitchFamily="2" charset="-78"/>
              <a:sym typeface="Fira Sans Extra Condensed Medium"/>
            </a:endParaRPr>
          </a:p>
          <a:p>
            <a:pPr marL="0" marR="0" lvl="0" indent="0" algn="ctr" rtl="0">
              <a:spcBef>
                <a:spcPts val="0"/>
              </a:spcBef>
              <a:spcAft>
                <a:spcPts val="0"/>
              </a:spcAft>
              <a:buNone/>
            </a:pPr>
            <a:endParaRPr sz="1800" b="1" dirty="0">
              <a:solidFill>
                <a:schemeClr val="accent1"/>
              </a:solidFill>
              <a:latin typeface="Fira Sans Condensed Medium"/>
              <a:ea typeface="Fira Sans Condensed Medium"/>
              <a:cs typeface="B Mitra" panose="00000400000000000000" pitchFamily="2" charset="-78"/>
              <a:sym typeface="Fira Sans Condensed Medium"/>
            </a:endParaRPr>
          </a:p>
        </p:txBody>
      </p:sp>
      <p:sp>
        <p:nvSpPr>
          <p:cNvPr id="23" name="Google Shape;1451;p41"/>
          <p:cNvSpPr txBox="1"/>
          <p:nvPr/>
        </p:nvSpPr>
        <p:spPr>
          <a:xfrm>
            <a:off x="4693785" y="1936472"/>
            <a:ext cx="2165646" cy="351713"/>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lvl="0" indent="0" algn="ctr" rtl="0">
              <a:spcBef>
                <a:spcPts val="0"/>
              </a:spcBef>
              <a:spcAft>
                <a:spcPts val="0"/>
              </a:spcAft>
              <a:buNone/>
            </a:pPr>
            <a:r>
              <a:rPr lang="fa-IR" sz="1800" b="1" dirty="0" smtClean="0">
                <a:solidFill>
                  <a:schemeClr val="accent2"/>
                </a:solidFill>
                <a:latin typeface="Fira Sans Condensed Medium"/>
                <a:ea typeface="Fira Sans Condensed Medium"/>
                <a:cs typeface="B Mitra" panose="00000400000000000000" pitchFamily="2" charset="-78"/>
                <a:sym typeface="Fira Sans Condensed Medium"/>
              </a:rPr>
              <a:t>میان مدت</a:t>
            </a:r>
            <a:endParaRPr sz="1900" b="1" dirty="0">
              <a:solidFill>
                <a:schemeClr val="accent2"/>
              </a:solidFill>
              <a:latin typeface="Fira Sans Extra Condensed Medium"/>
              <a:ea typeface="Fira Sans Extra Condensed Medium"/>
              <a:cs typeface="B Mitra" panose="00000400000000000000" pitchFamily="2" charset="-78"/>
              <a:sym typeface="Fira Sans Extra Condensed Medium"/>
            </a:endParaRPr>
          </a:p>
        </p:txBody>
      </p:sp>
      <p:sp>
        <p:nvSpPr>
          <p:cNvPr id="26" name="Google Shape;1452;p41"/>
          <p:cNvSpPr txBox="1"/>
          <p:nvPr/>
        </p:nvSpPr>
        <p:spPr>
          <a:xfrm>
            <a:off x="2526543" y="1936471"/>
            <a:ext cx="2165646" cy="351713"/>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lvl="0" algn="ctr"/>
            <a:r>
              <a:rPr lang="fa-IR" sz="2000" b="1" dirty="0" smtClean="0">
                <a:solidFill>
                  <a:schemeClr val="accent1"/>
                </a:solidFill>
                <a:latin typeface="Fira Sans Condensed Medium"/>
                <a:ea typeface="Fira Sans Condensed Medium"/>
                <a:cs typeface="B Mitra" panose="00000400000000000000" pitchFamily="2" charset="-78"/>
                <a:sym typeface="Fira Sans Condensed Medium"/>
              </a:rPr>
              <a:t>بلند </a:t>
            </a:r>
            <a:r>
              <a:rPr lang="fa-IR" sz="2000" b="1" dirty="0">
                <a:solidFill>
                  <a:schemeClr val="accent1"/>
                </a:solidFill>
                <a:latin typeface="Fira Sans Condensed Medium"/>
                <a:ea typeface="Fira Sans Condensed Medium"/>
                <a:cs typeface="B Mitra" panose="00000400000000000000" pitchFamily="2" charset="-78"/>
                <a:sym typeface="Fira Sans Condensed Medium"/>
              </a:rPr>
              <a:t>مدت</a:t>
            </a:r>
            <a:endParaRPr sz="1900" b="1" dirty="0">
              <a:solidFill>
                <a:schemeClr val="accent3"/>
              </a:solidFill>
              <a:latin typeface="Fira Sans Extra Condensed Medium"/>
              <a:ea typeface="Fira Sans Extra Condensed Medium"/>
              <a:cs typeface="B Mitra" panose="00000400000000000000" pitchFamily="2" charset="-78"/>
              <a:sym typeface="Fira Sans Extra Condensed Medium"/>
            </a:endParaRPr>
          </a:p>
        </p:txBody>
      </p:sp>
      <p:sp>
        <p:nvSpPr>
          <p:cNvPr id="27" name="Google Shape;1455;p41"/>
          <p:cNvSpPr txBox="1"/>
          <p:nvPr/>
        </p:nvSpPr>
        <p:spPr>
          <a:xfrm>
            <a:off x="4911384" y="2458800"/>
            <a:ext cx="1731000" cy="261900"/>
          </a:xfrm>
          <a:prstGeom prst="rect">
            <a:avLst/>
          </a:prstGeom>
          <a:noFill/>
          <a:ln>
            <a:noFill/>
          </a:ln>
        </p:spPr>
        <p:txBody>
          <a:bodyPr spcFirstLastPara="1" wrap="square" lIns="91425" tIns="45700" rIns="91425" bIns="45700" anchor="ctr" anchorCtr="0">
            <a:noAutofit/>
          </a:bodyPr>
          <a:lstStyle/>
          <a:p>
            <a:pPr lvl="0" algn="ctr">
              <a:buSzPts val="1100"/>
            </a:pPr>
            <a:r>
              <a:rPr lang="fa-IR" sz="1600" b="1" dirty="0" smtClean="0">
                <a:solidFill>
                  <a:schemeClr val="lt1"/>
                </a:solidFill>
                <a:latin typeface="Fira Sans Extra Condensed Medium"/>
                <a:ea typeface="Fira Sans Extra Condensed Medium"/>
                <a:cs typeface="B Mitra" panose="00000400000000000000" pitchFamily="2" charset="-78"/>
                <a:sym typeface="Fira Sans Extra Condensed Medium"/>
              </a:rPr>
              <a:t>گسترش </a:t>
            </a:r>
            <a:r>
              <a:rPr lang="fa-IR" sz="1600" b="1" dirty="0">
                <a:solidFill>
                  <a:schemeClr val="lt1"/>
                </a:solidFill>
                <a:latin typeface="Fira Sans Extra Condensed Medium"/>
                <a:ea typeface="Fira Sans Extra Condensed Medium"/>
                <a:cs typeface="B Mitra" panose="00000400000000000000" pitchFamily="2" charset="-78"/>
                <a:sym typeface="Fira Sans Extra Condensed Medium"/>
              </a:rPr>
              <a:t>و یکپارچگی</a:t>
            </a:r>
            <a:endParaRPr b="1" dirty="0">
              <a:solidFill>
                <a:schemeClr val="lt1"/>
              </a:solidFill>
              <a:latin typeface="Fira Sans Condensed Medium"/>
              <a:ea typeface="Fira Sans Condensed Medium"/>
              <a:cs typeface="B Mitra" panose="00000400000000000000" pitchFamily="2" charset="-78"/>
              <a:sym typeface="Fira Sans Condensed Medium"/>
            </a:endParaRPr>
          </a:p>
        </p:txBody>
      </p:sp>
      <p:sp>
        <p:nvSpPr>
          <p:cNvPr id="29" name="Google Shape;1456;p41"/>
          <p:cNvSpPr txBox="1"/>
          <p:nvPr/>
        </p:nvSpPr>
        <p:spPr>
          <a:xfrm>
            <a:off x="7077282" y="2473131"/>
            <a:ext cx="1731000" cy="261900"/>
          </a:xfrm>
          <a:prstGeom prst="rect">
            <a:avLst/>
          </a:prstGeom>
          <a:noFill/>
          <a:ln>
            <a:noFill/>
          </a:ln>
        </p:spPr>
        <p:txBody>
          <a:bodyPr spcFirstLastPara="1" wrap="square" lIns="91425" tIns="45700" rIns="91425" bIns="45700" anchor="ctr" anchorCtr="0">
            <a:noAutofit/>
          </a:bodyPr>
          <a:lstStyle/>
          <a:p>
            <a:pPr lvl="0" algn="ctr">
              <a:buSzPts val="1100"/>
            </a:pPr>
            <a:r>
              <a:rPr lang="fa-IR" sz="1600" b="1" smtClean="0">
                <a:solidFill>
                  <a:schemeClr val="lt1"/>
                </a:solidFill>
                <a:latin typeface="Fira Sans Extra Condensed Medium"/>
                <a:ea typeface="Fira Sans Extra Condensed Medium"/>
                <a:cs typeface="B Mitra" panose="00000400000000000000" pitchFamily="2" charset="-78"/>
                <a:sym typeface="Fira Sans Extra Condensed Medium"/>
              </a:rPr>
              <a:t>پایه‌گذاری </a:t>
            </a:r>
            <a:r>
              <a:rPr lang="fa-IR" sz="1600" b="1">
                <a:solidFill>
                  <a:schemeClr val="lt1"/>
                </a:solidFill>
                <a:latin typeface="Fira Sans Extra Condensed Medium"/>
                <a:ea typeface="Fira Sans Extra Condensed Medium"/>
                <a:cs typeface="B Mitra" panose="00000400000000000000" pitchFamily="2" charset="-78"/>
                <a:sym typeface="Fira Sans Extra Condensed Medium"/>
              </a:rPr>
              <a:t>و شروع پروژه‌ها</a:t>
            </a:r>
            <a:endParaRPr b="1" dirty="0">
              <a:solidFill>
                <a:schemeClr val="lt1"/>
              </a:solidFill>
              <a:latin typeface="Fira Sans Condensed Medium"/>
              <a:ea typeface="Fira Sans Condensed Medium"/>
              <a:cs typeface="B Mitra" panose="00000400000000000000" pitchFamily="2" charset="-78"/>
              <a:sym typeface="Fira Sans Condensed Medium"/>
            </a:endParaRPr>
          </a:p>
        </p:txBody>
      </p:sp>
      <p:sp>
        <p:nvSpPr>
          <p:cNvPr id="31" name="Google Shape;1458;p41"/>
          <p:cNvSpPr txBox="1"/>
          <p:nvPr/>
        </p:nvSpPr>
        <p:spPr>
          <a:xfrm>
            <a:off x="2551203" y="3890001"/>
            <a:ext cx="2155786" cy="544500"/>
          </a:xfrm>
          <a:prstGeom prst="rect">
            <a:avLst/>
          </a:prstGeom>
          <a:noFill/>
          <a:ln>
            <a:noFill/>
          </a:ln>
        </p:spPr>
        <p:txBody>
          <a:bodyPr spcFirstLastPara="1" wrap="square" lIns="91425" tIns="91425" rIns="91425" bIns="91425" anchor="ctr" anchorCtr="0">
            <a:noAutofit/>
          </a:bodyPr>
          <a:lstStyle/>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یکپارچه‌سازی کامل حمل‌ونقل همگانی: مترو، اتوبوس، تاکسی، دوچرخه و حتی خودروهای اشتراکی زیر یک سامانه واحد.</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مدیریت هوشمند کلان‌شهر: الگوریتم‌های هوش مصنوعی برای طراحی شبکه حمل‌ونقل، کاهش آلایندگی و مدیریت بحران (مثل روزهای بارانی یا آلودگی هوا).</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ارتباط با سیستم‌های ملی: اتصال به سامانه‌های ملی (مثل داده‌های پلیس و وزارت کشور) برای هماهنگی فرابخشی.</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زیرساخت انرژی و حمل‌ونقل پاک: ایستگاه‌های شارژ برقی گسترده، ناوگان الکتریکی هوشمند و توسعه خودروهای خودران</a:t>
            </a:r>
            <a:r>
              <a:rPr lang="fa-IR" sz="1200" dirty="0" smtClean="0">
                <a:latin typeface="Roboto"/>
                <a:ea typeface="Roboto"/>
                <a:cs typeface="B Mitra" panose="00000400000000000000" pitchFamily="2" charset="-78"/>
                <a:sym typeface="Roboto"/>
              </a:rPr>
              <a:t>.</a:t>
            </a:r>
            <a:endParaRPr lang="fa-IR" sz="1200" dirty="0">
              <a:latin typeface="Roboto"/>
              <a:ea typeface="Roboto"/>
              <a:cs typeface="B Mitra" panose="00000400000000000000" pitchFamily="2" charset="-78"/>
              <a:sym typeface="Roboto"/>
            </a:endParaRPr>
          </a:p>
        </p:txBody>
      </p:sp>
      <p:sp>
        <p:nvSpPr>
          <p:cNvPr id="32" name="Google Shape;1459;p41"/>
          <p:cNvSpPr txBox="1"/>
          <p:nvPr/>
        </p:nvSpPr>
        <p:spPr>
          <a:xfrm>
            <a:off x="4711380" y="3946965"/>
            <a:ext cx="2145035" cy="544500"/>
          </a:xfrm>
          <a:prstGeom prst="rect">
            <a:avLst/>
          </a:prstGeom>
          <a:noFill/>
          <a:ln>
            <a:noFill/>
          </a:ln>
        </p:spPr>
        <p:txBody>
          <a:bodyPr spcFirstLastPara="1" wrap="square" lIns="91425" tIns="91425" rIns="91425" bIns="91425" anchor="ctr" anchorCtr="0">
            <a:noAutofit/>
          </a:bodyPr>
          <a:lstStyle/>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گسترش تجهیزات و سنسورها: نصب کامل روی کل ناوگان اتوبوسرانی و تاکسیرانی.</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توسعه سامانه پرداخت یکپارچه: افزودن تاکسی، دوچرخه و سایر خدمات به کیف پول هوشمند.</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ایجاد پلتفرم مدیریت مرکزی: داشبوردهای تحلیلی برای مدیران شهری و اپلیکیشن واحد برای شهروندان.</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ورود هوش مصنوعی به بهره‌برداری عملی: پیش‌بینی تقاضای سفر، بهینه‌سازی زمان‌بندی اتوبوس‌ها و مترو، مدیریت هوشمند ترافیک در ساعات اوج.</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گسترش پایلوت‌ها به کل شهر: تعمیم تجربه‌ی مناطق آزمایشی به مناطق دیگر تهران.</a:t>
            </a:r>
          </a:p>
        </p:txBody>
      </p:sp>
      <p:sp>
        <p:nvSpPr>
          <p:cNvPr id="33" name="Google Shape;1460;p41"/>
          <p:cNvSpPr txBox="1"/>
          <p:nvPr/>
        </p:nvSpPr>
        <p:spPr>
          <a:xfrm>
            <a:off x="6878615" y="3093379"/>
            <a:ext cx="2165646" cy="1907962"/>
          </a:xfrm>
          <a:prstGeom prst="rect">
            <a:avLst/>
          </a:prstGeom>
          <a:noFill/>
          <a:ln>
            <a:noFill/>
          </a:ln>
        </p:spPr>
        <p:txBody>
          <a:bodyPr spcFirstLastPara="1" wrap="square" lIns="91425" tIns="91425" rIns="91425" bIns="91425" anchor="ctr" anchorCtr="0">
            <a:noAutofit/>
          </a:bodyPr>
          <a:lstStyle/>
          <a:p>
            <a:pPr marL="171450" indent="-171450" algn="just" rtl="1">
              <a:buFont typeface="Arial" panose="020B0604020202020204" pitchFamily="34" charset="0"/>
              <a:buChar char="•"/>
            </a:pPr>
            <a:r>
              <a:rPr lang="fa-IR" sz="1200" dirty="0">
                <a:cs typeface="B Mitra" panose="00000400000000000000" pitchFamily="2" charset="-78"/>
              </a:rPr>
              <a:t>ایجاد نهاد هماهنگ‌کننده در شهرداری (مرکز مدیریت حمل‌ونقل هوشمند).</a:t>
            </a:r>
          </a:p>
          <a:p>
            <a:pPr marL="171450" indent="-171450" algn="just" rtl="1">
              <a:buFont typeface="Arial" panose="020B0604020202020204" pitchFamily="34" charset="0"/>
              <a:buChar char="•"/>
            </a:pPr>
            <a:r>
              <a:rPr lang="fa-IR" sz="1200" dirty="0">
                <a:cs typeface="B Mitra" panose="00000400000000000000" pitchFamily="2" charset="-78"/>
              </a:rPr>
              <a:t>نصب تجهیزات پایه (</a:t>
            </a:r>
            <a:r>
              <a:rPr lang="en-US" sz="1200" dirty="0">
                <a:cs typeface="B Mitra" panose="00000400000000000000" pitchFamily="2" charset="-78"/>
              </a:rPr>
              <a:t>GPS </a:t>
            </a:r>
            <a:r>
              <a:rPr lang="fa-IR" sz="1200" dirty="0">
                <a:cs typeface="B Mitra" panose="00000400000000000000" pitchFamily="2" charset="-78"/>
              </a:rPr>
              <a:t>روی اتوبوس و تاکسی، دوربین‌های شمارش مسافر، اینترنت پایدار).</a:t>
            </a:r>
          </a:p>
          <a:p>
            <a:pPr marL="171450" indent="-171450" algn="just" rtl="1">
              <a:buFont typeface="Arial" panose="020B0604020202020204" pitchFamily="34" charset="0"/>
              <a:buChar char="•"/>
            </a:pPr>
            <a:r>
              <a:rPr lang="fa-IR" sz="1200" dirty="0">
                <a:cs typeface="B Mitra" panose="00000400000000000000" pitchFamily="2" charset="-78"/>
              </a:rPr>
              <a:t>یکپارچه‌سازی داده‌های اولیه (اتصال داده‌های مترو، اتوبوس و تاکسی در پلتفرم مرکزی).</a:t>
            </a:r>
          </a:p>
          <a:p>
            <a:pPr marL="171450" indent="-171450" algn="just" rtl="1">
              <a:buFont typeface="Arial" panose="020B0604020202020204" pitchFamily="34" charset="0"/>
              <a:buChar char="•"/>
            </a:pPr>
            <a:r>
              <a:rPr lang="fa-IR" sz="1200" dirty="0">
                <a:cs typeface="B Mitra" panose="00000400000000000000" pitchFamily="2" charset="-78"/>
              </a:rPr>
              <a:t>اجرای پایلوت در مناطق </a:t>
            </a:r>
            <a:r>
              <a:rPr lang="fa-IR" sz="1200" dirty="0" smtClean="0">
                <a:cs typeface="B Mitra" panose="00000400000000000000" pitchFamily="2" charset="-78"/>
              </a:rPr>
              <a:t>منتخب.</a:t>
            </a:r>
            <a:endParaRPr lang="fa-IR" sz="1200" dirty="0">
              <a:cs typeface="B Mitra" panose="00000400000000000000" pitchFamily="2" charset="-78"/>
            </a:endParaRPr>
          </a:p>
          <a:p>
            <a:pPr marL="171450" indent="-171450" algn="just" rtl="1">
              <a:buFont typeface="Arial" panose="020B0604020202020204" pitchFamily="34" charset="0"/>
              <a:buChar char="•"/>
            </a:pPr>
            <a:r>
              <a:rPr lang="fa-IR" sz="1200" dirty="0">
                <a:cs typeface="B Mitra" panose="00000400000000000000" pitchFamily="2" charset="-78"/>
              </a:rPr>
              <a:t>شروع سامانه پرداخت یکپارچه (کیف پول مشترک مترو و اتوبوس).</a:t>
            </a:r>
          </a:p>
          <a:p>
            <a:pPr marL="0" lvl="0" indent="0" algn="just" rtl="1">
              <a:spcBef>
                <a:spcPts val="0"/>
              </a:spcBef>
              <a:spcAft>
                <a:spcPts val="0"/>
              </a:spcAft>
              <a:buNone/>
            </a:pPr>
            <a:endParaRPr sz="1200" dirty="0">
              <a:solidFill>
                <a:srgbClr val="000000"/>
              </a:solidFill>
              <a:latin typeface="Roboto"/>
              <a:ea typeface="Roboto"/>
              <a:cs typeface="B Mitra" panose="00000400000000000000" pitchFamily="2" charset="-78"/>
              <a:sym typeface="Roboto"/>
            </a:endParaRPr>
          </a:p>
        </p:txBody>
      </p:sp>
      <p:sp>
        <p:nvSpPr>
          <p:cNvPr id="7" name="Picture Placeholder 6"/>
          <p:cNvSpPr>
            <a:spLocks noGrp="1"/>
          </p:cNvSpPr>
          <p:nvPr>
            <p:ph type="pic" sz="quarter" idx="14"/>
          </p:nvPr>
        </p:nvSpPr>
        <p:spPr/>
      </p:sp>
      <p:sp>
        <p:nvSpPr>
          <p:cNvPr id="34" name="Title 1"/>
          <p:cNvSpPr>
            <a:spLocks noGrp="1"/>
          </p:cNvSpPr>
          <p:nvPr>
            <p:ph type="title"/>
          </p:nvPr>
        </p:nvSpPr>
        <p:spPr>
          <a:xfrm>
            <a:off x="5767754" y="365125"/>
            <a:ext cx="6043246" cy="573989"/>
          </a:xfrm>
        </p:spPr>
        <p:style>
          <a:lnRef idx="2">
            <a:schemeClr val="dk1"/>
          </a:lnRef>
          <a:fillRef idx="1">
            <a:schemeClr val="lt1"/>
          </a:fillRef>
          <a:effectRef idx="0">
            <a:schemeClr val="dk1"/>
          </a:effectRef>
          <a:fontRef idx="minor">
            <a:schemeClr val="dk1"/>
          </a:fontRef>
        </p:style>
        <p:txBody>
          <a:bodyPr/>
          <a:lstStyle/>
          <a:p>
            <a:pPr algn="r" rtl="1"/>
            <a:r>
              <a:rPr lang="fa-IR" sz="3200" spc="0" dirty="0" smtClean="0">
                <a:cs typeface="B Titr" panose="00000700000000000000" pitchFamily="2" charset="-78"/>
              </a:rPr>
              <a:t>۱۰. پیشنهادات </a:t>
            </a:r>
            <a:r>
              <a:rPr lang="fa-IR" sz="3200" spc="0" dirty="0" smtClean="0">
                <a:cs typeface="Mitra" panose="00000400000000000000" pitchFamily="2" charset="-78"/>
              </a:rPr>
              <a:t>(اجرایی)</a:t>
            </a:r>
            <a:endParaRPr lang="en-US" sz="2400" spc="0" dirty="0">
              <a:cs typeface="Mitra" panose="00000400000000000000" pitchFamily="2" charset="-78"/>
            </a:endParaRPr>
          </a:p>
        </p:txBody>
      </p:sp>
    </p:spTree>
    <p:extLst>
      <p:ext uri="{BB962C8B-B14F-4D97-AF65-F5344CB8AC3E}">
        <p14:creationId xmlns:p14="http://schemas.microsoft.com/office/powerpoint/2010/main" val="1113339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lt1"/>
          </a:solidFill>
          <a:effectLst>
            <a:softEdge rad="635000"/>
          </a:effectLst>
        </p:spPr>
      </p:pic>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pPr algn="r" rtl="1"/>
            <a:r>
              <a:rPr lang="fa-IR" sz="3200" spc="0" dirty="0" smtClean="0">
                <a:cs typeface="B Titr" panose="00000700000000000000" pitchFamily="2" charset="-78"/>
              </a:rPr>
              <a:t>۱۰. پیشنهادات</a:t>
            </a:r>
            <a:endParaRPr lang="en-US" sz="2400" spc="0" dirty="0">
              <a:cs typeface="B Titr" panose="00000700000000000000" pitchFamily="2" charset="-78"/>
            </a:endParaRPr>
          </a:p>
        </p:txBody>
      </p:sp>
      <p:sp>
        <p:nvSpPr>
          <p:cNvPr id="6" name="Slide Number Placeholder 5"/>
          <p:cNvSpPr>
            <a:spLocks noGrp="1"/>
          </p:cNvSpPr>
          <p:nvPr>
            <p:ph type="sldNum" sz="quarter" idx="4"/>
          </p:nvPr>
        </p:nvSpPr>
        <p:spPr/>
        <p:txBody>
          <a:bodyPr/>
          <a:lstStyle/>
          <a:p>
            <a:fld id="{8C2E478F-E849-4A8C-AF1F-CBCC78A7CBFA}" type="slidenum">
              <a:rPr lang="en-US" smtClean="0"/>
              <a:t>24</a:t>
            </a:fld>
            <a:endParaRPr lang="en-US" dirty="0"/>
          </a:p>
        </p:txBody>
      </p:sp>
      <p:sp>
        <p:nvSpPr>
          <p:cNvPr id="24" name="Content Placeholder 2"/>
          <p:cNvSpPr txBox="1">
            <a:spLocks/>
          </p:cNvSpPr>
          <p:nvPr/>
        </p:nvSpPr>
        <p:spPr>
          <a:xfrm>
            <a:off x="5767754" y="1587172"/>
            <a:ext cx="6043246" cy="401510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Font typeface="Wingdings" panose="05000000000000000000" pitchFamily="2" charset="2"/>
              <a:buChar char="v"/>
            </a:pPr>
            <a:endParaRPr lang="fa-IR" sz="1400" b="1" dirty="0">
              <a:cs typeface="Mitra" panose="00000400000000000000" pitchFamily="2" charset="-78"/>
            </a:endParaRPr>
          </a:p>
        </p:txBody>
      </p:sp>
      <p:sp>
        <p:nvSpPr>
          <p:cNvPr id="25" name="Content Placeholder 2"/>
          <p:cNvSpPr txBox="1">
            <a:spLocks/>
          </p:cNvSpPr>
          <p:nvPr/>
        </p:nvSpPr>
        <p:spPr>
          <a:xfrm>
            <a:off x="5920154" y="1739572"/>
            <a:ext cx="6043246" cy="401510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600"/>
              </a:spcBef>
              <a:buFont typeface="Wingdings" panose="05000000000000000000" pitchFamily="2" charset="2"/>
              <a:buChar char="v"/>
            </a:pPr>
            <a:endParaRPr lang="en-US" sz="1800" b="1" dirty="0">
              <a:cs typeface="Mitra" panose="00000400000000000000" pitchFamily="2" charset="-78"/>
            </a:endParaRPr>
          </a:p>
        </p:txBody>
      </p:sp>
      <p:sp>
        <p:nvSpPr>
          <p:cNvPr id="28" name="Content Placeholder 27"/>
          <p:cNvSpPr>
            <a:spLocks noGrp="1"/>
          </p:cNvSpPr>
          <p:nvPr>
            <p:ph idx="1"/>
          </p:nvPr>
        </p:nvSpPr>
        <p:spPr>
          <a:xfrm>
            <a:off x="7558391" y="1091514"/>
            <a:ext cx="4212852" cy="2896826"/>
          </a:xfrm>
          <a:solidFill>
            <a:schemeClr val="lt1">
              <a:alpha val="83000"/>
            </a:schemeClr>
          </a:solidFill>
          <a:ln>
            <a:noFill/>
          </a:ln>
        </p:spPr>
        <p:style>
          <a:lnRef idx="2">
            <a:schemeClr val="dk1"/>
          </a:lnRef>
          <a:fillRef idx="1">
            <a:schemeClr val="lt1"/>
          </a:fillRef>
          <a:effectRef idx="0">
            <a:schemeClr val="dk1"/>
          </a:effectRef>
          <a:fontRef idx="minor">
            <a:schemeClr val="dk1"/>
          </a:fontRef>
        </p:style>
        <p:txBody>
          <a:bodyPr>
            <a:normAutofit fontScale="92500" lnSpcReduction="10000"/>
          </a:bodyPr>
          <a:lstStyle/>
          <a:p>
            <a:pPr algn="r" rtl="1"/>
            <a:r>
              <a:rPr lang="fa-IR" sz="1800" b="1" dirty="0">
                <a:cs typeface="Mitra" panose="00000400000000000000" pitchFamily="2" charset="-78"/>
              </a:rPr>
              <a:t>ارتقای دانش مدیران شهری</a:t>
            </a:r>
          </a:p>
          <a:p>
            <a:pPr algn="r" rtl="1"/>
            <a:r>
              <a:rPr lang="fa-IR" sz="1800" b="1" dirty="0">
                <a:cs typeface="Mitra" panose="00000400000000000000" pitchFamily="2" charset="-78"/>
              </a:rPr>
              <a:t>حمایت‌گری و توسعه منابع انسانی</a:t>
            </a:r>
          </a:p>
          <a:p>
            <a:pPr algn="r" rtl="1"/>
            <a:r>
              <a:rPr lang="ar-SA" sz="1800" b="1" dirty="0">
                <a:cs typeface="Mitra" panose="00000400000000000000" pitchFamily="2" charset="-78"/>
              </a:rPr>
              <a:t>سرمایه‌گذاری‌های زیرساختی دولت و شهرداری‌ها</a:t>
            </a:r>
            <a:endParaRPr lang="fa-IR" sz="1800" b="1" dirty="0">
              <a:cs typeface="Mitra" panose="00000400000000000000" pitchFamily="2" charset="-78"/>
            </a:endParaRPr>
          </a:p>
          <a:p>
            <a:pPr algn="r" rtl="1"/>
            <a:r>
              <a:rPr lang="fa-IR" sz="1800" b="1" dirty="0">
                <a:cs typeface="Mitra" panose="00000400000000000000" pitchFamily="2" charset="-78"/>
              </a:rPr>
              <a:t>پیاده‌سازی دولت الکترونیک</a:t>
            </a:r>
          </a:p>
          <a:p>
            <a:pPr algn="r" rtl="1"/>
            <a:r>
              <a:rPr lang="fa-IR" sz="1800" b="1" dirty="0">
                <a:cs typeface="Mitra" panose="00000400000000000000" pitchFamily="2" charset="-78"/>
              </a:rPr>
              <a:t>اقدامات به‌موقع </a:t>
            </a:r>
            <a:endParaRPr lang="en-US" sz="1800" b="1" dirty="0">
              <a:cs typeface="Mitra" panose="00000400000000000000" pitchFamily="2" charset="-78"/>
            </a:endParaRPr>
          </a:p>
        </p:txBody>
      </p:sp>
    </p:spTree>
    <p:extLst>
      <p:ext uri="{BB962C8B-B14F-4D97-AF65-F5344CB8AC3E}">
        <p14:creationId xmlns:p14="http://schemas.microsoft.com/office/powerpoint/2010/main" val="630314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Picture placeholder">
            <a:extLst>
              <a:ext uri="{FF2B5EF4-FFF2-40B4-BE49-F238E27FC236}">
                <a16:creationId xmlns:a16="http://schemas.microsoft.com/office/drawing/2014/main" id="{4D593114-653B-4F83-A72F-17932C08057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5" name="Rectangle 4">
            <a:extLst>
              <a:ext uri="{FF2B5EF4-FFF2-40B4-BE49-F238E27FC236}">
                <a16:creationId xmlns:a16="http://schemas.microsoft.com/office/drawing/2014/main" id="{979F9DAD-F6B0-4ECC-8632-4B5E050986A8}"/>
              </a:ext>
              <a:ext uri="{C183D7F6-B498-43B3-948B-1728B52AA6E4}">
                <adec:decorative xmlns="" xmlns:adec="http://schemas.microsoft.com/office/drawing/2017/decorative" val="1"/>
              </a:ext>
            </a:extLst>
          </p:cNvPr>
          <p:cNvSpPr/>
          <p:nvPr/>
        </p:nvSpPr>
        <p:spPr>
          <a:xfrm>
            <a:off x="0" y="-6507"/>
            <a:ext cx="12192000" cy="6858000"/>
          </a:xfrm>
          <a:prstGeom prst="rect">
            <a:avLst/>
          </a:prstGeom>
          <a:gradFill>
            <a:gsLst>
              <a:gs pos="0">
                <a:srgbClr val="01023B">
                  <a:alpha val="70000"/>
                </a:srgbClr>
              </a:gs>
              <a:gs pos="100000">
                <a:srgbClr val="E99757">
                  <a:lumMod val="97000"/>
                  <a:lumOff val="3000"/>
                  <a:alpha val="70000"/>
                </a:srgbClr>
              </a:gs>
              <a:gs pos="50000">
                <a:srgbClr val="A53F52">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4F7706BE-EF2E-459C-8778-01DDD354C634}"/>
              </a:ext>
            </a:extLst>
          </p:cNvPr>
          <p:cNvSpPr>
            <a:spLocks noGrp="1"/>
          </p:cNvSpPr>
          <p:nvPr>
            <p:ph type="title"/>
          </p:nvPr>
        </p:nvSpPr>
        <p:spPr>
          <a:xfrm>
            <a:off x="702365" y="901880"/>
            <a:ext cx="10787270" cy="830649"/>
          </a:xfrm>
        </p:spPr>
        <p:txBody>
          <a:bodyPr>
            <a:normAutofit fontScale="90000"/>
          </a:bodyPr>
          <a:lstStyle/>
          <a:p>
            <a:r>
              <a:rPr lang="en-US" dirty="0">
                <a:solidFill>
                  <a:schemeClr val="bg1"/>
                </a:solidFill>
              </a:rPr>
              <a:t>THANK YOU</a:t>
            </a:r>
          </a:p>
        </p:txBody>
      </p:sp>
    </p:spTree>
    <p:extLst>
      <p:ext uri="{BB962C8B-B14F-4D97-AF65-F5344CB8AC3E}">
        <p14:creationId xmlns:p14="http://schemas.microsoft.com/office/powerpoint/2010/main" val="927727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pc="0" dirty="0" smtClean="0">
                <a:cs typeface="B Titr" panose="00000700000000000000" pitchFamily="2" charset="-78"/>
              </a:rPr>
              <a:t>۱. مقدمه </a:t>
            </a:r>
            <a:r>
              <a:rPr lang="fa-IR" sz="2400" spc="0" dirty="0" smtClean="0">
                <a:cs typeface="B Mitra" panose="00000400000000000000" pitchFamily="2" charset="-78"/>
              </a:rPr>
              <a:t>(مفاهیم)</a:t>
            </a:r>
            <a:endParaRPr lang="en-US" sz="2400" spc="0" dirty="0">
              <a:cs typeface="B Mitra" panose="00000400000000000000" pitchFamily="2" charset="-78"/>
            </a:endParaRPr>
          </a:p>
        </p:txBody>
      </p:sp>
      <p:sp>
        <p:nvSpPr>
          <p:cNvPr id="4" name="Text Placeholder 3"/>
          <p:cNvSpPr>
            <a:spLocks noGrp="1"/>
          </p:cNvSpPr>
          <p:nvPr>
            <p:ph type="body" idx="13"/>
          </p:nvPr>
        </p:nvSpPr>
        <p:spPr>
          <a:xfrm>
            <a:off x="5767754" y="1037492"/>
            <a:ext cx="6043246" cy="1610015"/>
          </a:xfrm>
        </p:spPr>
        <p:style>
          <a:lnRef idx="2">
            <a:schemeClr val="dk1"/>
          </a:lnRef>
          <a:fillRef idx="1">
            <a:schemeClr val="lt1"/>
          </a:fillRef>
          <a:effectRef idx="0">
            <a:schemeClr val="dk1"/>
          </a:effectRef>
          <a:fontRef idx="minor">
            <a:schemeClr val="dk1"/>
          </a:fontRef>
        </p:style>
        <p:txBody>
          <a:bodyPr/>
          <a:lstStyle/>
          <a:p>
            <a:pPr marL="0" lvl="2" algn="just" rtl="1">
              <a:spcBef>
                <a:spcPts val="1000"/>
              </a:spcBef>
            </a:pPr>
            <a:r>
              <a:rPr lang="fa-IR" sz="1200" b="1" dirty="0">
                <a:solidFill>
                  <a:schemeClr val="tx1"/>
                </a:solidFill>
                <a:cs typeface="Mitra" panose="00000400000000000000" pitchFamily="2" charset="-78"/>
              </a:rPr>
              <a:t>هوشمندسازی در حمل‌ونقل یعنی به‌کارگیری فناوری‌های </a:t>
            </a:r>
            <a:r>
              <a:rPr lang="fa-IR" sz="1200" b="1" dirty="0" smtClean="0">
                <a:solidFill>
                  <a:schemeClr val="tx1"/>
                </a:solidFill>
                <a:cs typeface="Mitra" panose="00000400000000000000" pitchFamily="2" charset="-78"/>
              </a:rPr>
              <a:t>لبه </a:t>
            </a:r>
            <a:r>
              <a:rPr lang="fa-IR" sz="1200" b="1" dirty="0">
                <a:solidFill>
                  <a:schemeClr val="tx1"/>
                </a:solidFill>
                <a:cs typeface="Mitra" panose="00000400000000000000" pitchFamily="2" charset="-78"/>
              </a:rPr>
              <a:t>(اینترنت اشیاء، کلان‌داده، هوش مصنوعی، ارتباطات دیجیتال) برای افزایش کارایی، ایمنی، پایداری و عدالت در جابه‌جایی شهروندان. یعنی یک سیستم داده‌محور و تصمیم‌محور که از تجربه و خطای انسانی فاصله می‌گیرد و به تحلیل علمی تکیه می‌کند.</a:t>
            </a:r>
          </a:p>
        </p:txBody>
      </p:sp>
      <p:sp>
        <p:nvSpPr>
          <p:cNvPr id="6" name="Slide Number Placeholder 5"/>
          <p:cNvSpPr>
            <a:spLocks noGrp="1"/>
          </p:cNvSpPr>
          <p:nvPr>
            <p:ph type="sldNum" sz="quarter" idx="4"/>
          </p:nvPr>
        </p:nvSpPr>
        <p:spPr/>
        <p:txBody>
          <a:bodyPr/>
          <a:lstStyle/>
          <a:p>
            <a:fld id="{8C2E478F-E849-4A8C-AF1F-CBCC78A7CBFA}" type="slidenum">
              <a:rPr lang="en-US" smtClean="0"/>
              <a:t>3</a:t>
            </a:fld>
            <a:endParaRPr lang="en-US" dirty="0"/>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570" r="5570"/>
          <a:stretch>
            <a:fillRect/>
          </a:stretch>
        </p:blipFill>
        <p:spPr/>
      </p:pic>
      <p:sp>
        <p:nvSpPr>
          <p:cNvPr id="8" name="Text Placeholder 3"/>
          <p:cNvSpPr txBox="1">
            <a:spLocks/>
          </p:cNvSpPr>
          <p:nvPr/>
        </p:nvSpPr>
        <p:spPr>
          <a:xfrm>
            <a:off x="5767754" y="2890103"/>
            <a:ext cx="6043246" cy="161001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0" indent="0" algn="l" defTabSz="914400" rtl="0" eaLnBrk="1" latinLnBrk="0" hangingPunct="1">
              <a:lnSpc>
                <a:spcPct val="150000"/>
              </a:lnSpc>
              <a:spcBef>
                <a:spcPts val="1000"/>
              </a:spcBef>
              <a:buFont typeface="Arial" panose="020B0604020202020204" pitchFamily="34" charset="0"/>
              <a:buNone/>
              <a:defRPr sz="2000" kern="1200" spc="600">
                <a:solidFill>
                  <a:schemeClr val="tx1">
                    <a:tint val="75000"/>
                  </a:schemeClr>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lvl="2" algn="just" rtl="1">
              <a:spcBef>
                <a:spcPts val="1000"/>
              </a:spcBef>
            </a:pPr>
            <a:r>
              <a:rPr lang="fa-IR" sz="1400" b="1" dirty="0">
                <a:solidFill>
                  <a:schemeClr val="tx1"/>
                </a:solidFill>
                <a:cs typeface="Mitra" panose="00000400000000000000" pitchFamily="2" charset="-78"/>
              </a:rPr>
              <a:t>در زندگی روزمره شهروندان، هوشمندسازی یعنی بتوانند از طریق موبایل بدانند اتوبوس دقیقاً چه زمانی می‌رسد، کرایه‌ها یکپارچه و بدون پول نقد پرداخت شود، در بحران‌ها مسیرهای جایگزین به‌موقع پیشنهاد شود، و مدیریت ترافیک به صورت لحظه‌ای انجام گیرد.</a:t>
            </a:r>
          </a:p>
        </p:txBody>
      </p:sp>
      <p:sp>
        <p:nvSpPr>
          <p:cNvPr id="9" name="Text Placeholder 3"/>
          <p:cNvSpPr txBox="1">
            <a:spLocks/>
          </p:cNvSpPr>
          <p:nvPr/>
        </p:nvSpPr>
        <p:spPr>
          <a:xfrm>
            <a:off x="5767754" y="4627977"/>
            <a:ext cx="6043246" cy="210578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0" indent="0" algn="l" defTabSz="914400" rtl="0" eaLnBrk="1" latinLnBrk="0" hangingPunct="1">
              <a:lnSpc>
                <a:spcPct val="150000"/>
              </a:lnSpc>
              <a:spcBef>
                <a:spcPts val="1000"/>
              </a:spcBef>
              <a:buFont typeface="Arial" panose="020B0604020202020204" pitchFamily="34" charset="0"/>
              <a:buNone/>
              <a:defRPr sz="2000" kern="1200" spc="600">
                <a:solidFill>
                  <a:schemeClr val="tx1">
                    <a:tint val="75000"/>
                  </a:schemeClr>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lvl="2" algn="just" rtl="1">
              <a:spcBef>
                <a:spcPts val="1000"/>
              </a:spcBef>
            </a:pPr>
            <a:r>
              <a:rPr lang="fa-IR" sz="1400" b="1" dirty="0">
                <a:solidFill>
                  <a:schemeClr val="tx1"/>
                </a:solidFill>
                <a:cs typeface="Mitra" panose="00000400000000000000" pitchFamily="2" charset="-78"/>
              </a:rPr>
              <a:t>از دید فلاسفه‌ی شهری و اندیشه‌پردازان شهر، شهر هوشمند صرفاً «فناورانه‌تر شدن» نیست، بلکه تغییری در شیوه‌ی حکمرانی شهری است. از نگاه فلسفه فناوری، شهر هوشمند یعنی «تکنولوژی در خدمت انسان» نه برعکس؛ بنابراین هوشمندسازی باید به بهبود کیفیت زندگی و کاهش نابرابری‌ها منجر شود، نه فقط نمایش فناوری.</a:t>
            </a:r>
          </a:p>
        </p:txBody>
      </p:sp>
    </p:spTree>
    <p:extLst>
      <p:ext uri="{BB962C8B-B14F-4D97-AF65-F5344CB8AC3E}">
        <p14:creationId xmlns:p14="http://schemas.microsoft.com/office/powerpoint/2010/main" val="2664972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pc="0" dirty="0" smtClean="0">
                <a:cs typeface="B Titr" panose="00000700000000000000" pitchFamily="2" charset="-78"/>
              </a:rPr>
              <a:t>۱. </a:t>
            </a:r>
            <a:r>
              <a:rPr lang="fa-IR" spc="0" dirty="0">
                <a:cs typeface="B Titr" panose="00000700000000000000" pitchFamily="2" charset="-78"/>
              </a:rPr>
              <a:t>مقدمه </a:t>
            </a:r>
            <a:r>
              <a:rPr lang="fa-IR" sz="2400" spc="0" dirty="0" smtClean="0">
                <a:cs typeface="B Mitra" panose="00000400000000000000" pitchFamily="2" charset="-78"/>
              </a:rPr>
              <a:t>(وضعیت </a:t>
            </a:r>
            <a:r>
              <a:rPr lang="fa-IR" sz="2400" spc="0" dirty="0">
                <a:cs typeface="B Mitra" panose="00000400000000000000" pitchFamily="2" charset="-78"/>
              </a:rPr>
              <a:t>کنونی تهران در حمل‌ونقل </a:t>
            </a:r>
            <a:r>
              <a:rPr lang="fa-IR" sz="2400" spc="0" dirty="0" smtClean="0">
                <a:cs typeface="B Mitra" panose="00000400000000000000" pitchFamily="2" charset="-78"/>
              </a:rPr>
              <a:t>هوشمند)</a:t>
            </a:r>
            <a:endParaRPr lang="en-US" sz="1800" spc="0" dirty="0">
              <a:cs typeface="B Mitra" panose="00000400000000000000" pitchFamily="2" charset="-78"/>
            </a:endParaRPr>
          </a:p>
        </p:txBody>
      </p:sp>
      <p:sp>
        <p:nvSpPr>
          <p:cNvPr id="4" name="Text Placeholder 3"/>
          <p:cNvSpPr>
            <a:spLocks noGrp="1"/>
          </p:cNvSpPr>
          <p:nvPr>
            <p:ph type="body" idx="13"/>
          </p:nvPr>
        </p:nvSpPr>
        <p:spPr>
          <a:xfrm>
            <a:off x="5767754" y="1037492"/>
            <a:ext cx="6043246" cy="2715405"/>
          </a:xfrm>
        </p:spPr>
        <p:style>
          <a:lnRef idx="2">
            <a:schemeClr val="dk1"/>
          </a:lnRef>
          <a:fillRef idx="1">
            <a:schemeClr val="lt1"/>
          </a:fillRef>
          <a:effectRef idx="0">
            <a:schemeClr val="dk1"/>
          </a:effectRef>
          <a:fontRef idx="minor">
            <a:schemeClr val="dk1"/>
          </a:fontRef>
        </p:style>
        <p:txBody>
          <a:bodyPr/>
          <a:lstStyle/>
          <a:p>
            <a:pPr marL="285750" lvl="2" indent="-285750" algn="just" rtl="1">
              <a:lnSpc>
                <a:spcPct val="100000"/>
              </a:lnSpc>
              <a:spcBef>
                <a:spcPts val="1000"/>
              </a:spcBef>
              <a:buFont typeface="Arial" panose="020B0604020202020204" pitchFamily="34" charset="0"/>
              <a:buChar char="•"/>
            </a:pPr>
            <a:r>
              <a:rPr lang="fa-IR" sz="1600" b="1" dirty="0">
                <a:solidFill>
                  <a:schemeClr val="tx1"/>
                </a:solidFill>
                <a:cs typeface="Mitra" panose="00000400000000000000" pitchFamily="2" charset="-78"/>
              </a:rPr>
              <a:t>راه‌اندازی بلیت الکترونیک یکپارچه برای مترو و اتوبوس، هرچند هنوز تاکسی‌ها به‌طور کامل متصل نشده‌اند.</a:t>
            </a:r>
          </a:p>
          <a:p>
            <a:pPr marL="285750" lvl="2" indent="-285750" algn="just" rtl="1">
              <a:lnSpc>
                <a:spcPct val="100000"/>
              </a:lnSpc>
              <a:spcBef>
                <a:spcPts val="1000"/>
              </a:spcBef>
              <a:buFont typeface="Arial" panose="020B0604020202020204" pitchFamily="34" charset="0"/>
              <a:buChar char="•"/>
            </a:pPr>
            <a:r>
              <a:rPr lang="fa-IR" sz="1600" b="1" dirty="0">
                <a:solidFill>
                  <a:schemeClr val="tx1"/>
                </a:solidFill>
                <a:cs typeface="Mitra" panose="00000400000000000000" pitchFamily="2" charset="-78"/>
              </a:rPr>
              <a:t>سیستم‌های هوشمند کنترل </a:t>
            </a:r>
            <a:r>
              <a:rPr lang="fa-IR" sz="1600" b="1" dirty="0" smtClean="0">
                <a:solidFill>
                  <a:schemeClr val="tx1"/>
                </a:solidFill>
                <a:cs typeface="Mitra" panose="00000400000000000000" pitchFamily="2" charset="-78"/>
              </a:rPr>
              <a:t>ترافیک (</a:t>
            </a:r>
            <a:r>
              <a:rPr lang="en-US" sz="1600" b="1" dirty="0" smtClean="0">
                <a:solidFill>
                  <a:schemeClr val="tx1"/>
                </a:solidFill>
                <a:cs typeface="Mitra" panose="00000400000000000000" pitchFamily="2" charset="-78"/>
              </a:rPr>
              <a:t>ITS</a:t>
            </a:r>
            <a:r>
              <a:rPr lang="fa-IR" sz="1600" b="1" dirty="0" smtClean="0">
                <a:solidFill>
                  <a:schemeClr val="tx1"/>
                </a:solidFill>
                <a:cs typeface="Mitra" panose="00000400000000000000" pitchFamily="2" charset="-78"/>
              </a:rPr>
              <a:t>): نصب </a:t>
            </a:r>
            <a:r>
              <a:rPr lang="fa-IR" sz="1600" b="1" dirty="0">
                <a:solidFill>
                  <a:schemeClr val="tx1"/>
                </a:solidFill>
                <a:cs typeface="Mitra" panose="00000400000000000000" pitchFamily="2" charset="-78"/>
              </a:rPr>
              <a:t>دوربین‌های ثبت تخلف و پایش لحظه‌ای ترافیک در معابر اصلی.</a:t>
            </a:r>
          </a:p>
          <a:p>
            <a:pPr marL="285750" lvl="2" indent="-285750" algn="just" rtl="1">
              <a:lnSpc>
                <a:spcPct val="100000"/>
              </a:lnSpc>
              <a:spcBef>
                <a:spcPts val="1000"/>
              </a:spcBef>
              <a:buFont typeface="Arial" panose="020B0604020202020204" pitchFamily="34" charset="0"/>
              <a:buChar char="•"/>
            </a:pPr>
            <a:r>
              <a:rPr lang="fa-IR" sz="1600" b="1" dirty="0">
                <a:solidFill>
                  <a:schemeClr val="tx1"/>
                </a:solidFill>
                <a:cs typeface="Mitra" panose="00000400000000000000" pitchFamily="2" charset="-78"/>
              </a:rPr>
              <a:t>سامانه‌های اطلاع‌رسانی لحظه‌ای مترو و اتوبوس‌ها: اپلیکیشن‌هایی که اطلاعات تقریبی زمان رسیدن را به شهروندان می‌دهند</a:t>
            </a:r>
            <a:r>
              <a:rPr lang="fa-IR" sz="1600" b="1" dirty="0" smtClean="0">
                <a:solidFill>
                  <a:schemeClr val="tx1"/>
                </a:solidFill>
                <a:cs typeface="Mitra" panose="00000400000000000000" pitchFamily="2" charset="-78"/>
              </a:rPr>
              <a:t>.</a:t>
            </a:r>
            <a:endParaRPr lang="fa-IR" sz="1600" b="1" dirty="0">
              <a:solidFill>
                <a:schemeClr val="tx1"/>
              </a:solidFill>
              <a:cs typeface="Mitra" panose="00000400000000000000" pitchFamily="2" charset="-78"/>
            </a:endParaRPr>
          </a:p>
        </p:txBody>
      </p:sp>
      <p:sp>
        <p:nvSpPr>
          <p:cNvPr id="6" name="Slide Number Placeholder 5"/>
          <p:cNvSpPr>
            <a:spLocks noGrp="1"/>
          </p:cNvSpPr>
          <p:nvPr>
            <p:ph type="sldNum" sz="quarter" idx="4"/>
          </p:nvPr>
        </p:nvSpPr>
        <p:spPr/>
        <p:txBody>
          <a:bodyPr/>
          <a:lstStyle/>
          <a:p>
            <a:fld id="{8C2E478F-E849-4A8C-AF1F-CBCC78A7CBFA}" type="slidenum">
              <a:rPr lang="en-US" smtClean="0"/>
              <a:t>4</a:t>
            </a:fld>
            <a:endParaRPr lang="en-US" dirty="0"/>
          </a:p>
        </p:txBody>
      </p:sp>
      <p:sp>
        <p:nvSpPr>
          <p:cNvPr id="12" name="Text Placeholder 3"/>
          <p:cNvSpPr txBox="1">
            <a:spLocks/>
          </p:cNvSpPr>
          <p:nvPr/>
        </p:nvSpPr>
        <p:spPr>
          <a:xfrm>
            <a:off x="5767754" y="4137522"/>
            <a:ext cx="6043246" cy="217821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0" indent="0" algn="l" defTabSz="914400" rtl="0" eaLnBrk="1" latinLnBrk="0" hangingPunct="1">
              <a:lnSpc>
                <a:spcPct val="150000"/>
              </a:lnSpc>
              <a:spcBef>
                <a:spcPts val="1000"/>
              </a:spcBef>
              <a:buFont typeface="Arial" panose="020B0604020202020204" pitchFamily="34" charset="0"/>
              <a:buNone/>
              <a:defRPr sz="2000" kern="1200" spc="600">
                <a:solidFill>
                  <a:schemeClr val="tx1">
                    <a:tint val="75000"/>
                  </a:schemeClr>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lvl="2" algn="just" rtl="1">
              <a:spcBef>
                <a:spcPts val="1000"/>
              </a:spcBef>
            </a:pPr>
            <a:r>
              <a:rPr lang="fa-IR" sz="1600" b="1" dirty="0">
                <a:solidFill>
                  <a:schemeClr val="tx1"/>
                </a:solidFill>
                <a:cs typeface="B Mitra" panose="00000400000000000000" pitchFamily="2" charset="-78"/>
              </a:rPr>
              <a:t>هوشمندسازی حمل‌ونقل در تهران تاکنون بیشتر به شکل پروژه‌های پراکنده اجرا شده (مثل بلیت الکترونیک یا </a:t>
            </a:r>
            <a:r>
              <a:rPr lang="fa-IR" sz="1600" b="1" dirty="0" smtClean="0">
                <a:solidFill>
                  <a:schemeClr val="tx1"/>
                </a:solidFill>
                <a:cs typeface="B Mitra" panose="00000400000000000000" pitchFamily="2" charset="-78"/>
              </a:rPr>
              <a:t>(</a:t>
            </a:r>
            <a:r>
              <a:rPr lang="en-US" sz="1600" b="1" dirty="0" smtClean="0">
                <a:solidFill>
                  <a:schemeClr val="tx1"/>
                </a:solidFill>
                <a:cs typeface="B Mitra" panose="00000400000000000000" pitchFamily="2" charset="-78"/>
              </a:rPr>
              <a:t>ITS</a:t>
            </a:r>
            <a:r>
              <a:rPr lang="fa-IR" sz="1600" b="1" dirty="0" smtClean="0">
                <a:solidFill>
                  <a:schemeClr val="tx1"/>
                </a:solidFill>
                <a:cs typeface="B Mitra" panose="00000400000000000000" pitchFamily="2" charset="-78"/>
              </a:rPr>
              <a:t>). اما </a:t>
            </a:r>
            <a:r>
              <a:rPr lang="fa-IR" sz="1600" b="1" dirty="0">
                <a:solidFill>
                  <a:schemeClr val="tx1"/>
                </a:solidFill>
                <a:cs typeface="B Mitra" panose="00000400000000000000" pitchFamily="2" charset="-78"/>
              </a:rPr>
              <a:t>فلسفه‌ی هوشمندسازی یعنی یکپارچگی، داده‌محوری و حکمرانی جدید شهری. شهرداری اگر بخواهد گام‌های بعدی را بردارد، باید از نگاه صرفاً فنی فاصله بگیرد و این فرایند را به‌عنوان یک تحول مدیریتی، اجتماعی و حتی فلسفی ببیند</a:t>
            </a:r>
          </a:p>
        </p:txBody>
      </p:sp>
      <p:pic>
        <p:nvPicPr>
          <p:cNvPr id="8" name="Picture Placehold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3630" r="23630"/>
          <a:stretch>
            <a:fillRect/>
          </a:stretch>
        </p:blipFill>
        <p:spPr/>
      </p:pic>
      <p:sp>
        <p:nvSpPr>
          <p:cNvPr id="9" name="Rectangle 1"/>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28882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pc="0" dirty="0" smtClean="0">
                <a:cs typeface="B Titr" panose="00000700000000000000" pitchFamily="2" charset="-78"/>
              </a:rPr>
              <a:t>۱. مقدمه </a:t>
            </a:r>
            <a:r>
              <a:rPr lang="fa-IR" sz="2400" spc="0" dirty="0" smtClean="0">
                <a:cs typeface="B Mitra" panose="00000400000000000000" pitchFamily="2" charset="-78"/>
              </a:rPr>
              <a:t>(هدف)</a:t>
            </a:r>
            <a:endParaRPr lang="en-US" sz="2400" spc="0" dirty="0">
              <a:cs typeface="B Mitra" panose="00000400000000000000" pitchFamily="2" charset="-78"/>
            </a:endParaRPr>
          </a:p>
        </p:txBody>
      </p:sp>
      <p:sp>
        <p:nvSpPr>
          <p:cNvPr id="4" name="Text Placeholder 3"/>
          <p:cNvSpPr>
            <a:spLocks noGrp="1"/>
          </p:cNvSpPr>
          <p:nvPr>
            <p:ph type="body" idx="13"/>
          </p:nvPr>
        </p:nvSpPr>
        <p:spPr>
          <a:xfrm>
            <a:off x="5767754" y="1288686"/>
            <a:ext cx="6043246" cy="1610015"/>
          </a:xfrm>
        </p:spPr>
        <p:style>
          <a:lnRef idx="2">
            <a:schemeClr val="dk1"/>
          </a:lnRef>
          <a:fillRef idx="1">
            <a:schemeClr val="lt1"/>
          </a:fillRef>
          <a:effectRef idx="0">
            <a:schemeClr val="dk1"/>
          </a:effectRef>
          <a:fontRef idx="minor">
            <a:schemeClr val="dk1"/>
          </a:fontRef>
        </p:style>
        <p:txBody>
          <a:bodyPr/>
          <a:lstStyle/>
          <a:p>
            <a:pPr marL="0" lvl="2" algn="just" rtl="1">
              <a:spcBef>
                <a:spcPts val="1000"/>
              </a:spcBef>
            </a:pPr>
            <a:r>
              <a:rPr lang="fa-IR" sz="1600" b="1" dirty="0">
                <a:solidFill>
                  <a:schemeClr val="tx1"/>
                </a:solidFill>
                <a:cs typeface="Mitra" panose="00000400000000000000" pitchFamily="2" charset="-78"/>
              </a:rPr>
              <a:t>هدف نهایی هوشمندسازی در حمل‌ونقل همگانی، ایجاد یک سیستم یکپارچه، داده‌محور و کارآمد است که همه شهروندان بدون توجه به منطقه و وضعیت اقتصادی‌شان بتوانند به آن دسترسی داشته باشند.</a:t>
            </a:r>
          </a:p>
        </p:txBody>
      </p:sp>
      <p:sp>
        <p:nvSpPr>
          <p:cNvPr id="6" name="Slide Number Placeholder 5"/>
          <p:cNvSpPr>
            <a:spLocks noGrp="1"/>
          </p:cNvSpPr>
          <p:nvPr>
            <p:ph type="sldNum" sz="quarter" idx="4"/>
          </p:nvPr>
        </p:nvSpPr>
        <p:spPr/>
        <p:txBody>
          <a:bodyPr/>
          <a:lstStyle/>
          <a:p>
            <a:fld id="{8C2E478F-E849-4A8C-AF1F-CBCC78A7CBFA}" type="slidenum">
              <a:rPr lang="en-US" smtClean="0"/>
              <a:t>5</a:t>
            </a:fld>
            <a:endParaRPr lang="en-US" dirty="0"/>
          </a:p>
        </p:txBody>
      </p:sp>
      <p:pic>
        <p:nvPicPr>
          <p:cNvPr id="11" name="Picture Placeholder 10"/>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9234" r="29234"/>
          <a:stretch>
            <a:fillRect/>
          </a:stretch>
        </p:blipFill>
        <p:spPr>
          <a:xfrm>
            <a:off x="0" y="-13504"/>
            <a:ext cx="5416550" cy="6846932"/>
          </a:xfrm>
        </p:spPr>
      </p:pic>
      <p:sp>
        <p:nvSpPr>
          <p:cNvPr id="12" name="Text Placeholder 3"/>
          <p:cNvSpPr txBox="1">
            <a:spLocks/>
          </p:cNvSpPr>
          <p:nvPr/>
        </p:nvSpPr>
        <p:spPr>
          <a:xfrm>
            <a:off x="5812480" y="3120886"/>
            <a:ext cx="6043246" cy="288234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0" indent="0" algn="l" defTabSz="914400" rtl="0" eaLnBrk="1" latinLnBrk="0" hangingPunct="1">
              <a:lnSpc>
                <a:spcPct val="150000"/>
              </a:lnSpc>
              <a:spcBef>
                <a:spcPts val="1000"/>
              </a:spcBef>
              <a:buFont typeface="Arial" panose="020B0604020202020204" pitchFamily="34" charset="0"/>
              <a:buNone/>
              <a:defRPr sz="2000" kern="1200" spc="600">
                <a:solidFill>
                  <a:schemeClr val="tx1">
                    <a:tint val="75000"/>
                  </a:schemeClr>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lvl="2" indent="-285750" algn="just" rtl="1">
              <a:lnSpc>
                <a:spcPct val="100000"/>
              </a:lnSpc>
              <a:spcBef>
                <a:spcPts val="1000"/>
              </a:spcBef>
              <a:buFont typeface="Arial" panose="020B0604020202020204" pitchFamily="34" charset="0"/>
              <a:buChar char="•"/>
            </a:pPr>
            <a:r>
              <a:rPr lang="fa-IR" sz="1600" b="1" dirty="0">
                <a:solidFill>
                  <a:schemeClr val="tx1"/>
                </a:solidFill>
                <a:cs typeface="Mitra" panose="00000400000000000000" pitchFamily="2" charset="-78"/>
              </a:rPr>
              <a:t>از دید شهروند: </a:t>
            </a:r>
            <a:r>
              <a:rPr lang="fa-IR" sz="1600" dirty="0">
                <a:solidFill>
                  <a:schemeClr val="tx1"/>
                </a:solidFill>
                <a:cs typeface="Mitra" panose="00000400000000000000" pitchFamily="2" charset="-78"/>
              </a:rPr>
              <a:t>یک کارت یا یک اپلیکیشن داشته باشه که باهاش کل سفرش رو مدیریت کنه، از مترو تا تاکسی.</a:t>
            </a:r>
          </a:p>
          <a:p>
            <a:pPr marL="285750" lvl="2" indent="-285750" algn="just" rtl="1">
              <a:lnSpc>
                <a:spcPct val="100000"/>
              </a:lnSpc>
              <a:spcBef>
                <a:spcPts val="1000"/>
              </a:spcBef>
              <a:buFont typeface="Arial" panose="020B0604020202020204" pitchFamily="34" charset="0"/>
              <a:buChar char="•"/>
            </a:pPr>
            <a:r>
              <a:rPr lang="fa-IR" sz="1600" b="1" dirty="0">
                <a:solidFill>
                  <a:schemeClr val="tx1"/>
                </a:solidFill>
                <a:cs typeface="Mitra" panose="00000400000000000000" pitchFamily="2" charset="-78"/>
              </a:rPr>
              <a:t>از دید مدیریت شهری: </a:t>
            </a:r>
            <a:r>
              <a:rPr lang="fa-IR" sz="1600" dirty="0">
                <a:solidFill>
                  <a:schemeClr val="tx1"/>
                </a:solidFill>
                <a:cs typeface="Mitra" panose="00000400000000000000" pitchFamily="2" charset="-78"/>
              </a:rPr>
              <a:t>داده‌های همه سفرها در یک مرکز کنترل جمع بشه و امکان تصمیم‌گیری لحظه‌ای و بلندمدت وجود داشته باشه.</a:t>
            </a:r>
          </a:p>
        </p:txBody>
      </p:sp>
    </p:spTree>
    <p:extLst>
      <p:ext uri="{BB962C8B-B14F-4D97-AF65-F5344CB8AC3E}">
        <p14:creationId xmlns:p14="http://schemas.microsoft.com/office/powerpoint/2010/main" val="2308707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pc="0" dirty="0" smtClean="0">
                <a:cs typeface="B Titr" panose="00000700000000000000" pitchFamily="2" charset="-78"/>
              </a:rPr>
              <a:t>۲. </a:t>
            </a:r>
            <a:r>
              <a:rPr lang="ar-SA" spc="0" dirty="0" smtClean="0">
                <a:cs typeface="B Titr" panose="00000700000000000000" pitchFamily="2" charset="-78"/>
              </a:rPr>
              <a:t>ضرورت </a:t>
            </a:r>
            <a:r>
              <a:rPr lang="fa-IR" spc="0" dirty="0" smtClean="0">
                <a:cs typeface="B Titr" panose="00000700000000000000" pitchFamily="2" charset="-78"/>
              </a:rPr>
              <a:t>هوشمندسازی</a:t>
            </a:r>
            <a:endParaRPr lang="en-US" spc="0" dirty="0">
              <a:cs typeface="B Titr" panose="00000700000000000000" pitchFamily="2" charset="-78"/>
            </a:endParaRPr>
          </a:p>
        </p:txBody>
      </p:sp>
      <p:sp>
        <p:nvSpPr>
          <p:cNvPr id="3" name="Content Placeholder 2"/>
          <p:cNvSpPr>
            <a:spLocks noGrp="1"/>
          </p:cNvSpPr>
          <p:nvPr>
            <p:ph idx="1"/>
          </p:nvPr>
        </p:nvSpPr>
        <p:spPr>
          <a:xfrm>
            <a:off x="8791161" y="3577499"/>
            <a:ext cx="3019839" cy="3002793"/>
          </a:xfrm>
        </p:spPr>
        <p:txBody>
          <a:bodyPr>
            <a:normAutofit/>
          </a:bodyPr>
          <a:lstStyle/>
          <a:p>
            <a:pPr marL="0" indent="0" algn="r" rtl="1">
              <a:buNone/>
            </a:pPr>
            <a:r>
              <a:rPr lang="fa-IR" b="1" dirty="0">
                <a:cs typeface="B Mitra" panose="00000400000000000000" pitchFamily="2" charset="-78"/>
              </a:rPr>
              <a:t>۱. جمعیت و </a:t>
            </a:r>
            <a:r>
              <a:rPr lang="fa-IR" b="1" dirty="0" smtClean="0">
                <a:cs typeface="B Mitra" panose="00000400000000000000" pitchFamily="2" charset="-78"/>
              </a:rPr>
              <a:t>تقاضای </a:t>
            </a:r>
            <a:r>
              <a:rPr lang="fa-IR" b="1" dirty="0">
                <a:cs typeface="B Mitra" panose="00000400000000000000" pitchFamily="2" charset="-78"/>
              </a:rPr>
              <a:t>بالای </a:t>
            </a:r>
            <a:r>
              <a:rPr lang="fa-IR" b="1" dirty="0" smtClean="0">
                <a:cs typeface="B Mitra" panose="00000400000000000000" pitchFamily="2" charset="-78"/>
              </a:rPr>
              <a:t>سفر</a:t>
            </a:r>
          </a:p>
          <a:p>
            <a:pPr marL="0" indent="0" algn="r" rtl="1">
              <a:buNone/>
            </a:pPr>
            <a:r>
              <a:rPr lang="fa-IR" b="1" dirty="0" smtClean="0">
                <a:cs typeface="B Mitra" panose="00000400000000000000" pitchFamily="2" charset="-78"/>
              </a:rPr>
              <a:t>۲. </a:t>
            </a:r>
            <a:r>
              <a:rPr lang="fa-IR" b="1" dirty="0">
                <a:cs typeface="B Mitra" panose="00000400000000000000" pitchFamily="2" charset="-78"/>
              </a:rPr>
              <a:t>ترافیک سنگین و هزینه‌های </a:t>
            </a:r>
            <a:r>
              <a:rPr lang="fa-IR" b="1" dirty="0" smtClean="0">
                <a:cs typeface="B Mitra" panose="00000400000000000000" pitchFamily="2" charset="-78"/>
              </a:rPr>
              <a:t>پنهان</a:t>
            </a:r>
          </a:p>
          <a:p>
            <a:pPr marL="0" indent="0" algn="r" rtl="1">
              <a:buNone/>
            </a:pPr>
            <a:r>
              <a:rPr lang="fa-IR" b="1" dirty="0">
                <a:cs typeface="B Mitra" panose="00000400000000000000" pitchFamily="2" charset="-78"/>
              </a:rPr>
              <a:t>۳. آلودگی هوا و بحران محیط </a:t>
            </a:r>
            <a:r>
              <a:rPr lang="fa-IR" b="1" dirty="0" smtClean="0">
                <a:cs typeface="B Mitra" panose="00000400000000000000" pitchFamily="2" charset="-78"/>
              </a:rPr>
              <a:t>زیستی</a:t>
            </a:r>
          </a:p>
          <a:p>
            <a:pPr marL="0" indent="0" algn="r" rtl="1">
              <a:buNone/>
            </a:pPr>
            <a:r>
              <a:rPr lang="fa-IR" b="1" dirty="0">
                <a:cs typeface="B Mitra" panose="00000400000000000000" pitchFamily="2" charset="-78"/>
              </a:rPr>
              <a:t>۴. ناکارآمدی مدیریتی و چندپارگی </a:t>
            </a:r>
            <a:r>
              <a:rPr lang="fa-IR" b="1" dirty="0" smtClean="0">
                <a:cs typeface="B Mitra" panose="00000400000000000000" pitchFamily="2" charset="-78"/>
              </a:rPr>
              <a:t>نهادی</a:t>
            </a:r>
          </a:p>
          <a:p>
            <a:pPr marL="0" indent="0" algn="r" rtl="1">
              <a:buNone/>
            </a:pPr>
            <a:r>
              <a:rPr lang="fa-IR" b="1" dirty="0">
                <a:cs typeface="B Mitra" panose="00000400000000000000" pitchFamily="2" charset="-78"/>
              </a:rPr>
              <a:t>۵. انتظارات شهروندان و عدالت </a:t>
            </a:r>
            <a:r>
              <a:rPr lang="fa-IR" b="1" dirty="0" smtClean="0">
                <a:cs typeface="B Mitra" panose="00000400000000000000" pitchFamily="2" charset="-78"/>
              </a:rPr>
              <a:t>حمل‌ونقل</a:t>
            </a:r>
          </a:p>
          <a:p>
            <a:pPr marL="0" indent="0" algn="r" rtl="1">
              <a:buNone/>
            </a:pPr>
            <a:r>
              <a:rPr lang="fa-IR" b="1" dirty="0">
                <a:cs typeface="B Mitra" panose="00000400000000000000" pitchFamily="2" charset="-78"/>
              </a:rPr>
              <a:t>۶. تاب‌آوری شهری و مدیریت بحران</a:t>
            </a:r>
            <a:endParaRPr lang="en-US" b="1" dirty="0">
              <a:cs typeface="B Mitra" panose="00000400000000000000" pitchFamily="2" charset="-78"/>
            </a:endParaRPr>
          </a:p>
        </p:txBody>
      </p:sp>
      <p:sp>
        <p:nvSpPr>
          <p:cNvPr id="4" name="Text Placeholder 3"/>
          <p:cNvSpPr>
            <a:spLocks noGrp="1"/>
          </p:cNvSpPr>
          <p:nvPr>
            <p:ph type="body" idx="13"/>
          </p:nvPr>
        </p:nvSpPr>
        <p:spPr>
          <a:xfrm>
            <a:off x="5767754" y="1048578"/>
            <a:ext cx="6187363" cy="2275785"/>
          </a:xfrm>
        </p:spPr>
        <p:style>
          <a:lnRef idx="2">
            <a:schemeClr val="dk1"/>
          </a:lnRef>
          <a:fillRef idx="1">
            <a:schemeClr val="lt1"/>
          </a:fillRef>
          <a:effectRef idx="0">
            <a:schemeClr val="dk1"/>
          </a:effectRef>
          <a:fontRef idx="minor">
            <a:schemeClr val="dk1"/>
          </a:fontRef>
        </p:style>
        <p:txBody>
          <a:bodyPr/>
          <a:lstStyle/>
          <a:p>
            <a:pPr marL="0" lvl="2" algn="just" rtl="1">
              <a:spcBef>
                <a:spcPts val="1000"/>
              </a:spcBef>
            </a:pPr>
            <a:r>
              <a:rPr lang="fa-IR" sz="1400" b="1" dirty="0">
                <a:solidFill>
                  <a:schemeClr val="tx1"/>
                </a:solidFill>
                <a:cs typeface="Mitra" panose="00000400000000000000" pitchFamily="2" charset="-78"/>
              </a:rPr>
              <a:t>در کلان‌شهری مثل تهران، هوشمندسازی حمل‌ونقل یک «گزینه لوکس» نیست، بلکه یک ضرورت حیاتی برای بقا و کیفیت زندگی شهری است. بدون آن، مشکلات ترافیک، آلودگی و ناکارآمدی مدیریتی نه‌تنها حل نمی‌شوند، بلکه با رشد جمعیت و خودروها بدتر هم خواهند شد.</a:t>
            </a:r>
          </a:p>
        </p:txBody>
      </p:sp>
      <p:sp>
        <p:nvSpPr>
          <p:cNvPr id="6" name="Slide Number Placeholder 5"/>
          <p:cNvSpPr>
            <a:spLocks noGrp="1"/>
          </p:cNvSpPr>
          <p:nvPr>
            <p:ph type="sldNum" sz="quarter" idx="4"/>
          </p:nvPr>
        </p:nvSpPr>
        <p:spPr/>
        <p:txBody>
          <a:bodyPr/>
          <a:lstStyle/>
          <a:p>
            <a:fld id="{8C2E478F-E849-4A8C-AF1F-CBCC78A7CBFA}" type="slidenum">
              <a:rPr lang="en-US" smtClean="0"/>
              <a:t>6</a:t>
            </a:fld>
            <a:endParaRPr lang="en-US" dirty="0"/>
          </a:p>
        </p:txBody>
      </p:sp>
      <p:pic>
        <p:nvPicPr>
          <p:cNvPr id="15" name="Picture Placeholder 1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540" r="540"/>
          <a:stretch>
            <a:fillRect/>
          </a:stretch>
        </p:blipFill>
        <p:spPr/>
      </p:pic>
    </p:spTree>
    <p:extLst>
      <p:ext uri="{BB962C8B-B14F-4D97-AF65-F5344CB8AC3E}">
        <p14:creationId xmlns:p14="http://schemas.microsoft.com/office/powerpoint/2010/main" val="3472711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pc="0" dirty="0" smtClean="0">
                <a:cs typeface="B Titr" panose="00000700000000000000" pitchFamily="2" charset="-78"/>
              </a:rPr>
              <a:t>۳. زیرساخت‌ها</a:t>
            </a:r>
            <a:endParaRPr lang="en-US" sz="2400" spc="0" dirty="0">
              <a:cs typeface="B Mitra" panose="00000400000000000000" pitchFamily="2" charset="-78"/>
            </a:endParaRPr>
          </a:p>
        </p:txBody>
      </p:sp>
      <p:sp>
        <p:nvSpPr>
          <p:cNvPr id="4" name="Text Placeholder 3"/>
          <p:cNvSpPr>
            <a:spLocks noGrp="1"/>
          </p:cNvSpPr>
          <p:nvPr>
            <p:ph type="body" idx="13"/>
          </p:nvPr>
        </p:nvSpPr>
        <p:spPr>
          <a:xfrm>
            <a:off x="450355" y="1034379"/>
            <a:ext cx="11360645" cy="771211"/>
          </a:xfrm>
        </p:spPr>
        <p:style>
          <a:lnRef idx="2">
            <a:schemeClr val="dk1"/>
          </a:lnRef>
          <a:fillRef idx="1">
            <a:schemeClr val="lt1"/>
          </a:fillRef>
          <a:effectRef idx="0">
            <a:schemeClr val="dk1"/>
          </a:effectRef>
          <a:fontRef idx="minor">
            <a:schemeClr val="dk1"/>
          </a:fontRef>
        </p:style>
        <p:txBody>
          <a:bodyPr/>
          <a:lstStyle/>
          <a:p>
            <a:pPr marL="0" lvl="2" algn="ctr">
              <a:spcBef>
                <a:spcPts val="1000"/>
              </a:spcBef>
            </a:pPr>
            <a:r>
              <a:rPr lang="fa-IR" sz="1600" b="1" dirty="0">
                <a:solidFill>
                  <a:schemeClr val="tx1"/>
                </a:solidFill>
                <a:cs typeface="Mitra" panose="00000400000000000000" pitchFamily="2" charset="-78"/>
              </a:rPr>
              <a:t>هوشمندسازی فقط خرید سنسور و نصب دوربین نیست؛ بلکه یک اکوسیستم همزمان از فناوری + سازمان + قانون + فرهنگ باید شکل </a:t>
            </a:r>
            <a:r>
              <a:rPr lang="fa-IR" sz="1600" b="1" dirty="0" smtClean="0">
                <a:solidFill>
                  <a:schemeClr val="tx1"/>
                </a:solidFill>
                <a:cs typeface="Mitra" panose="00000400000000000000" pitchFamily="2" charset="-78"/>
              </a:rPr>
              <a:t>بگیرد </a:t>
            </a:r>
            <a:r>
              <a:rPr lang="fa-IR" sz="1600" b="1" dirty="0">
                <a:solidFill>
                  <a:schemeClr val="tx1"/>
                </a:solidFill>
                <a:cs typeface="Mitra" panose="00000400000000000000" pitchFamily="2" charset="-78"/>
              </a:rPr>
              <a:t>تا سیستم کار کند</a:t>
            </a:r>
            <a:r>
              <a:rPr lang="fa-IR" sz="1600" b="1" dirty="0" smtClean="0">
                <a:solidFill>
                  <a:schemeClr val="tx1"/>
                </a:solidFill>
                <a:cs typeface="Mitra" panose="00000400000000000000" pitchFamily="2" charset="-78"/>
              </a:rPr>
              <a:t>.</a:t>
            </a:r>
            <a:r>
              <a:rPr lang="fa-IR" sz="1600" dirty="0"/>
              <a:t> </a:t>
            </a:r>
            <a:endParaRPr lang="fa-IR" sz="1600" b="1" dirty="0">
              <a:solidFill>
                <a:schemeClr val="tx1"/>
              </a:solidFill>
              <a:cs typeface="Mitra" panose="00000400000000000000" pitchFamily="2" charset="-78"/>
            </a:endParaRPr>
          </a:p>
        </p:txBody>
      </p:sp>
      <p:sp>
        <p:nvSpPr>
          <p:cNvPr id="6" name="Slide Number Placeholder 5"/>
          <p:cNvSpPr>
            <a:spLocks noGrp="1"/>
          </p:cNvSpPr>
          <p:nvPr>
            <p:ph type="sldNum" sz="quarter" idx="4"/>
          </p:nvPr>
        </p:nvSpPr>
        <p:spPr/>
        <p:txBody>
          <a:bodyPr/>
          <a:lstStyle/>
          <a:p>
            <a:fld id="{8C2E478F-E849-4A8C-AF1F-CBCC78A7CBFA}" type="slidenum">
              <a:rPr lang="en-US" smtClean="0"/>
              <a:t>7</a:t>
            </a:fld>
            <a:endParaRPr lang="en-US"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981168576"/>
              </p:ext>
            </p:extLst>
          </p:nvPr>
        </p:nvGraphicFramePr>
        <p:xfrm>
          <a:off x="632573" y="1900855"/>
          <a:ext cx="10916696" cy="4640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5495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pc="0" dirty="0" smtClean="0">
                <a:cs typeface="B Titr" panose="00000700000000000000" pitchFamily="2" charset="-78"/>
              </a:rPr>
              <a:t>۴. گام‌های اجرایی </a:t>
            </a:r>
            <a:endParaRPr lang="en-US" spc="0" dirty="0">
              <a:cs typeface="B Titr" panose="00000700000000000000" pitchFamily="2" charset="-78"/>
            </a:endParaRPr>
          </a:p>
        </p:txBody>
      </p:sp>
      <p:sp>
        <p:nvSpPr>
          <p:cNvPr id="6" name="Slide Number Placeholder 5"/>
          <p:cNvSpPr>
            <a:spLocks noGrp="1"/>
          </p:cNvSpPr>
          <p:nvPr>
            <p:ph type="sldNum" sz="quarter" idx="4"/>
          </p:nvPr>
        </p:nvSpPr>
        <p:spPr/>
        <p:txBody>
          <a:bodyPr/>
          <a:lstStyle/>
          <a:p>
            <a:fld id="{8C2E478F-E849-4A8C-AF1F-CBCC78A7CBFA}" type="slidenum">
              <a:rPr lang="en-US" smtClean="0"/>
              <a:t>8</a:t>
            </a:fld>
            <a:endParaRPr lang="en-US" dirty="0"/>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149" r="25149"/>
          <a:stretch>
            <a:fillRect/>
          </a:stretch>
        </p:blipFill>
        <p:spPr/>
      </p:pic>
      <p:grpSp>
        <p:nvGrpSpPr>
          <p:cNvPr id="30" name="Google Shape;1430;p41"/>
          <p:cNvGrpSpPr/>
          <p:nvPr/>
        </p:nvGrpSpPr>
        <p:grpSpPr>
          <a:xfrm>
            <a:off x="5563180" y="2492271"/>
            <a:ext cx="2166724" cy="3243171"/>
            <a:chOff x="456373" y="1683248"/>
            <a:chExt cx="1731862" cy="1881514"/>
          </a:xfrm>
        </p:grpSpPr>
        <p:sp>
          <p:nvSpPr>
            <p:cNvPr id="31" name="Google Shape;1431;p41"/>
            <p:cNvSpPr/>
            <p:nvPr/>
          </p:nvSpPr>
          <p:spPr>
            <a:xfrm>
              <a:off x="456373" y="1989462"/>
              <a:ext cx="1731000" cy="1575300"/>
            </a:xfrm>
            <a:prstGeom prst="rect">
              <a:avLst/>
            </a:prstGeom>
            <a:solidFill>
              <a:srgbClr val="C1D6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Fira Sans Condensed Medium"/>
                <a:ea typeface="Fira Sans Condensed Medium"/>
                <a:cs typeface="Fira Sans Condensed Medium"/>
                <a:sym typeface="Fira Sans Condensed Medium"/>
              </a:endParaRPr>
            </a:p>
          </p:txBody>
        </p:sp>
        <p:sp>
          <p:nvSpPr>
            <p:cNvPr id="32" name="Google Shape;1432;p41"/>
            <p:cNvSpPr/>
            <p:nvPr/>
          </p:nvSpPr>
          <p:spPr>
            <a:xfrm>
              <a:off x="457235" y="1683248"/>
              <a:ext cx="1731000" cy="310073"/>
            </a:xfrm>
            <a:prstGeom prst="rect">
              <a:avLst/>
            </a:prstGeom>
            <a:solidFill>
              <a:schemeClr val="accent1"/>
            </a:solidFill>
            <a:ln>
              <a:noFill/>
            </a:ln>
          </p:spPr>
          <p:txBody>
            <a:bodyPr spcFirstLastPara="1" wrap="square" lIns="91425" tIns="45700" rIns="91425" bIns="45700" anchor="ctr" anchorCtr="0">
              <a:noAutofit/>
            </a:bodyPr>
            <a:lstStyle/>
            <a:p>
              <a:pPr algn="ctr"/>
              <a:r>
                <a:rPr lang="fa-IR" sz="1600" b="1" dirty="0" smtClean="0">
                  <a:solidFill>
                    <a:schemeClr val="lt1"/>
                  </a:solidFill>
                  <a:latin typeface="Fira Sans Condensed Medium"/>
                  <a:ea typeface="Fira Sans Condensed Medium"/>
                  <a:cs typeface="B Mitra" panose="00000400000000000000" pitchFamily="2" charset="-78"/>
                  <a:sym typeface="Fira Sans Condensed Medium"/>
                </a:rPr>
                <a:t>هوشمند </a:t>
              </a:r>
              <a:r>
                <a:rPr lang="fa-IR" sz="1600" b="1" dirty="0">
                  <a:solidFill>
                    <a:schemeClr val="lt1"/>
                  </a:solidFill>
                  <a:latin typeface="Fira Sans Condensed Medium"/>
                  <a:ea typeface="Fira Sans Condensed Medium"/>
                  <a:cs typeface="B Mitra" panose="00000400000000000000" pitchFamily="2" charset="-78"/>
                  <a:sym typeface="Fira Sans Condensed Medium"/>
                </a:rPr>
                <a:t>و یکپارچه</a:t>
              </a:r>
            </a:p>
          </p:txBody>
        </p:sp>
      </p:grpSp>
      <p:grpSp>
        <p:nvGrpSpPr>
          <p:cNvPr id="33" name="Google Shape;1438;p41"/>
          <p:cNvGrpSpPr/>
          <p:nvPr/>
        </p:nvGrpSpPr>
        <p:grpSpPr>
          <a:xfrm>
            <a:off x="9896609" y="2492270"/>
            <a:ext cx="2169489" cy="3249823"/>
            <a:chOff x="4789588" y="1683248"/>
            <a:chExt cx="1734072" cy="1885373"/>
          </a:xfrm>
        </p:grpSpPr>
        <p:sp>
          <p:nvSpPr>
            <p:cNvPr id="34" name="Google Shape;1439;p41"/>
            <p:cNvSpPr/>
            <p:nvPr/>
          </p:nvSpPr>
          <p:spPr>
            <a:xfrm>
              <a:off x="4792660" y="1993321"/>
              <a:ext cx="1731000" cy="1575300"/>
            </a:xfrm>
            <a:prstGeom prst="rect">
              <a:avLst/>
            </a:prstGeom>
            <a:solidFill>
              <a:srgbClr val="FFD6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Fira Sans Condensed Medium"/>
                <a:ea typeface="Fira Sans Condensed Medium"/>
                <a:cs typeface="Fira Sans Condensed Medium"/>
                <a:sym typeface="Fira Sans Condensed Medium"/>
              </a:endParaRPr>
            </a:p>
          </p:txBody>
        </p:sp>
        <p:sp>
          <p:nvSpPr>
            <p:cNvPr id="35" name="Google Shape;1440;p41"/>
            <p:cNvSpPr/>
            <p:nvPr/>
          </p:nvSpPr>
          <p:spPr>
            <a:xfrm>
              <a:off x="4789588" y="1683248"/>
              <a:ext cx="1731000" cy="31007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Fira Sans Condensed Medium"/>
                <a:ea typeface="Fira Sans Condensed Medium"/>
                <a:cs typeface="Fira Sans Condensed Medium"/>
                <a:sym typeface="Fira Sans Condensed Medium"/>
              </a:endParaRPr>
            </a:p>
          </p:txBody>
        </p:sp>
      </p:grpSp>
      <p:grpSp>
        <p:nvGrpSpPr>
          <p:cNvPr id="36" name="Google Shape;1442;p41"/>
          <p:cNvGrpSpPr/>
          <p:nvPr/>
        </p:nvGrpSpPr>
        <p:grpSpPr>
          <a:xfrm>
            <a:off x="7710136" y="2492270"/>
            <a:ext cx="2175516" cy="3243173"/>
            <a:chOff x="2623412" y="1683248"/>
            <a:chExt cx="1738890" cy="1881515"/>
          </a:xfrm>
        </p:grpSpPr>
        <p:sp>
          <p:nvSpPr>
            <p:cNvPr id="37" name="Google Shape;1443;p41"/>
            <p:cNvSpPr/>
            <p:nvPr/>
          </p:nvSpPr>
          <p:spPr>
            <a:xfrm>
              <a:off x="2631302" y="1989463"/>
              <a:ext cx="1731000" cy="1575300"/>
            </a:xfrm>
            <a:prstGeom prst="rect">
              <a:avLst/>
            </a:prstGeom>
            <a:solidFill>
              <a:srgbClr val="D4E9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Fira Sans Condensed Medium"/>
                <a:ea typeface="Fira Sans Condensed Medium"/>
                <a:cs typeface="Fira Sans Condensed Medium"/>
                <a:sym typeface="Fira Sans Condensed Medium"/>
              </a:endParaRPr>
            </a:p>
          </p:txBody>
        </p:sp>
        <p:sp>
          <p:nvSpPr>
            <p:cNvPr id="38" name="Google Shape;1444;p41"/>
            <p:cNvSpPr/>
            <p:nvPr/>
          </p:nvSpPr>
          <p:spPr>
            <a:xfrm>
              <a:off x="2623412" y="1683248"/>
              <a:ext cx="1731000" cy="31007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Fira Sans Condensed Medium"/>
                <a:ea typeface="Fira Sans Condensed Medium"/>
                <a:cs typeface="Fira Sans Condensed Medium"/>
                <a:sym typeface="Fira Sans Condensed Medium"/>
              </a:endParaRPr>
            </a:p>
          </p:txBody>
        </p:sp>
      </p:grpSp>
      <p:sp>
        <p:nvSpPr>
          <p:cNvPr id="39" name="Google Shape;1450;p41"/>
          <p:cNvSpPr txBox="1"/>
          <p:nvPr/>
        </p:nvSpPr>
        <p:spPr>
          <a:xfrm>
            <a:off x="9896596" y="2095024"/>
            <a:ext cx="2165646" cy="351713"/>
          </a:xfrm>
          <a:prstGeom prst="rect">
            <a:avLst/>
          </a:prstGeom>
          <a:ln/>
        </p:spPr>
        <p:style>
          <a:lnRef idx="2">
            <a:schemeClr val="accent3"/>
          </a:lnRef>
          <a:fillRef idx="1">
            <a:schemeClr val="lt1"/>
          </a:fillRef>
          <a:effectRef idx="0">
            <a:schemeClr val="accent3"/>
          </a:effectRef>
          <a:fontRef idx="minor">
            <a:schemeClr val="dk1"/>
          </a:fontRef>
        </p:style>
        <p:txBody>
          <a:bodyPr spcFirstLastPara="1" wrap="square" lIns="91425" tIns="45700" rIns="91425" bIns="45700" anchor="ctr" anchorCtr="0">
            <a:noAutofit/>
          </a:bodyPr>
          <a:lstStyle/>
          <a:p>
            <a:pPr algn="ctr"/>
            <a:endParaRPr lang="en-US" sz="1800" b="1" dirty="0" smtClean="0">
              <a:solidFill>
                <a:schemeClr val="accent3"/>
              </a:solidFill>
              <a:latin typeface="Fira Sans Condensed Medium"/>
              <a:ea typeface="Fira Sans Condensed Medium"/>
              <a:cs typeface="B Mitra" panose="00000400000000000000" pitchFamily="2" charset="-78"/>
              <a:sym typeface="Fira Sans Condensed Medium"/>
            </a:endParaRPr>
          </a:p>
          <a:p>
            <a:pPr algn="ctr"/>
            <a:r>
              <a:rPr lang="fa-IR" sz="1800" b="1" dirty="0" smtClean="0">
                <a:solidFill>
                  <a:schemeClr val="accent3"/>
                </a:solidFill>
                <a:latin typeface="Fira Sans Condensed Medium"/>
                <a:ea typeface="Fira Sans Condensed Medium"/>
                <a:cs typeface="B Mitra" panose="00000400000000000000" pitchFamily="2" charset="-78"/>
                <a:sym typeface="Fira Sans Condensed Medium"/>
              </a:rPr>
              <a:t>کوتاه </a:t>
            </a:r>
            <a:r>
              <a:rPr lang="fa-IR" sz="1800" b="1" dirty="0">
                <a:solidFill>
                  <a:schemeClr val="accent3"/>
                </a:solidFill>
                <a:latin typeface="Fira Sans Condensed Medium"/>
                <a:ea typeface="Fira Sans Condensed Medium"/>
                <a:cs typeface="B Mitra" panose="00000400000000000000" pitchFamily="2" charset="-78"/>
                <a:sym typeface="Fira Sans Condensed Medium"/>
              </a:rPr>
              <a:t>مدت</a:t>
            </a:r>
            <a:endParaRPr lang="fa-IR" sz="1900" b="1" dirty="0">
              <a:solidFill>
                <a:schemeClr val="accent3"/>
              </a:solidFill>
              <a:latin typeface="Fira Sans Extra Condensed Medium"/>
              <a:ea typeface="Fira Sans Extra Condensed Medium"/>
              <a:cs typeface="B Mitra" panose="00000400000000000000" pitchFamily="2" charset="-78"/>
              <a:sym typeface="Fira Sans Extra Condensed Medium"/>
            </a:endParaRPr>
          </a:p>
          <a:p>
            <a:pPr marL="0" marR="0" lvl="0" indent="0" algn="ctr" rtl="0">
              <a:spcBef>
                <a:spcPts val="0"/>
              </a:spcBef>
              <a:spcAft>
                <a:spcPts val="0"/>
              </a:spcAft>
              <a:buNone/>
            </a:pPr>
            <a:endParaRPr sz="1800" b="1" dirty="0">
              <a:solidFill>
                <a:schemeClr val="accent1"/>
              </a:solidFill>
              <a:latin typeface="Fira Sans Condensed Medium"/>
              <a:ea typeface="Fira Sans Condensed Medium"/>
              <a:cs typeface="B Mitra" panose="00000400000000000000" pitchFamily="2" charset="-78"/>
              <a:sym typeface="Fira Sans Condensed Medium"/>
            </a:endParaRPr>
          </a:p>
        </p:txBody>
      </p:sp>
      <p:sp>
        <p:nvSpPr>
          <p:cNvPr id="40" name="Google Shape;1451;p41"/>
          <p:cNvSpPr txBox="1"/>
          <p:nvPr/>
        </p:nvSpPr>
        <p:spPr>
          <a:xfrm>
            <a:off x="7730422" y="2095024"/>
            <a:ext cx="2165646" cy="351713"/>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lvl="0" indent="0" algn="ctr" rtl="0">
              <a:spcBef>
                <a:spcPts val="0"/>
              </a:spcBef>
              <a:spcAft>
                <a:spcPts val="0"/>
              </a:spcAft>
              <a:buNone/>
            </a:pPr>
            <a:r>
              <a:rPr lang="fa-IR" sz="1800" b="1" dirty="0" smtClean="0">
                <a:solidFill>
                  <a:schemeClr val="accent2"/>
                </a:solidFill>
                <a:latin typeface="Fira Sans Condensed Medium"/>
                <a:ea typeface="Fira Sans Condensed Medium"/>
                <a:cs typeface="B Mitra" panose="00000400000000000000" pitchFamily="2" charset="-78"/>
                <a:sym typeface="Fira Sans Condensed Medium"/>
              </a:rPr>
              <a:t>میان مدت</a:t>
            </a:r>
            <a:endParaRPr sz="1900" b="1" dirty="0">
              <a:solidFill>
                <a:schemeClr val="accent2"/>
              </a:solidFill>
              <a:latin typeface="Fira Sans Extra Condensed Medium"/>
              <a:ea typeface="Fira Sans Extra Condensed Medium"/>
              <a:cs typeface="B Mitra" panose="00000400000000000000" pitchFamily="2" charset="-78"/>
              <a:sym typeface="Fira Sans Extra Condensed Medium"/>
            </a:endParaRPr>
          </a:p>
        </p:txBody>
      </p:sp>
      <p:sp>
        <p:nvSpPr>
          <p:cNvPr id="41" name="Google Shape;1452;p41"/>
          <p:cNvSpPr txBox="1"/>
          <p:nvPr/>
        </p:nvSpPr>
        <p:spPr>
          <a:xfrm>
            <a:off x="5563180" y="2095023"/>
            <a:ext cx="2165646" cy="351713"/>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lvl="0" algn="ctr"/>
            <a:r>
              <a:rPr lang="fa-IR" sz="2000" b="1" dirty="0" smtClean="0">
                <a:solidFill>
                  <a:schemeClr val="accent1"/>
                </a:solidFill>
                <a:latin typeface="Fira Sans Condensed Medium"/>
                <a:ea typeface="Fira Sans Condensed Medium"/>
                <a:cs typeface="B Mitra" panose="00000400000000000000" pitchFamily="2" charset="-78"/>
                <a:sym typeface="Fira Sans Condensed Medium"/>
              </a:rPr>
              <a:t>بلند </a:t>
            </a:r>
            <a:r>
              <a:rPr lang="fa-IR" sz="2000" b="1" dirty="0">
                <a:solidFill>
                  <a:schemeClr val="accent1"/>
                </a:solidFill>
                <a:latin typeface="Fira Sans Condensed Medium"/>
                <a:ea typeface="Fira Sans Condensed Medium"/>
                <a:cs typeface="B Mitra" panose="00000400000000000000" pitchFamily="2" charset="-78"/>
                <a:sym typeface="Fira Sans Condensed Medium"/>
              </a:rPr>
              <a:t>مدت</a:t>
            </a:r>
            <a:endParaRPr sz="1900" b="1" dirty="0">
              <a:solidFill>
                <a:schemeClr val="accent3"/>
              </a:solidFill>
              <a:latin typeface="Fira Sans Extra Condensed Medium"/>
              <a:ea typeface="Fira Sans Extra Condensed Medium"/>
              <a:cs typeface="B Mitra" panose="00000400000000000000" pitchFamily="2" charset="-78"/>
              <a:sym typeface="Fira Sans Extra Condensed Medium"/>
            </a:endParaRPr>
          </a:p>
        </p:txBody>
      </p:sp>
      <p:sp>
        <p:nvSpPr>
          <p:cNvPr id="42" name="Google Shape;1455;p41"/>
          <p:cNvSpPr txBox="1"/>
          <p:nvPr/>
        </p:nvSpPr>
        <p:spPr>
          <a:xfrm>
            <a:off x="7948021" y="2617352"/>
            <a:ext cx="1731000" cy="261900"/>
          </a:xfrm>
          <a:prstGeom prst="rect">
            <a:avLst/>
          </a:prstGeom>
          <a:noFill/>
          <a:ln>
            <a:noFill/>
          </a:ln>
        </p:spPr>
        <p:txBody>
          <a:bodyPr spcFirstLastPara="1" wrap="square" lIns="91425" tIns="45700" rIns="91425" bIns="45700" anchor="ctr" anchorCtr="0">
            <a:noAutofit/>
          </a:bodyPr>
          <a:lstStyle/>
          <a:p>
            <a:pPr lvl="0" algn="ctr">
              <a:buSzPts val="1100"/>
            </a:pPr>
            <a:r>
              <a:rPr lang="fa-IR" sz="1600" b="1" dirty="0" smtClean="0">
                <a:solidFill>
                  <a:schemeClr val="lt1"/>
                </a:solidFill>
                <a:latin typeface="Fira Sans Extra Condensed Medium"/>
                <a:ea typeface="Fira Sans Extra Condensed Medium"/>
                <a:cs typeface="B Mitra" panose="00000400000000000000" pitchFamily="2" charset="-78"/>
                <a:sym typeface="Fira Sans Extra Condensed Medium"/>
              </a:rPr>
              <a:t>گسترش </a:t>
            </a:r>
            <a:r>
              <a:rPr lang="fa-IR" sz="1600" b="1" dirty="0">
                <a:solidFill>
                  <a:schemeClr val="lt1"/>
                </a:solidFill>
                <a:latin typeface="Fira Sans Extra Condensed Medium"/>
                <a:ea typeface="Fira Sans Extra Condensed Medium"/>
                <a:cs typeface="B Mitra" panose="00000400000000000000" pitchFamily="2" charset="-78"/>
                <a:sym typeface="Fira Sans Extra Condensed Medium"/>
              </a:rPr>
              <a:t>و یکپارچگی</a:t>
            </a:r>
            <a:endParaRPr b="1" dirty="0">
              <a:solidFill>
                <a:schemeClr val="lt1"/>
              </a:solidFill>
              <a:latin typeface="Fira Sans Condensed Medium"/>
              <a:ea typeface="Fira Sans Condensed Medium"/>
              <a:cs typeface="B Mitra" panose="00000400000000000000" pitchFamily="2" charset="-78"/>
              <a:sym typeface="Fira Sans Condensed Medium"/>
            </a:endParaRPr>
          </a:p>
        </p:txBody>
      </p:sp>
      <p:sp>
        <p:nvSpPr>
          <p:cNvPr id="43" name="Google Shape;1456;p41"/>
          <p:cNvSpPr txBox="1"/>
          <p:nvPr/>
        </p:nvSpPr>
        <p:spPr>
          <a:xfrm>
            <a:off x="10113919" y="2631683"/>
            <a:ext cx="1731000" cy="261900"/>
          </a:xfrm>
          <a:prstGeom prst="rect">
            <a:avLst/>
          </a:prstGeom>
          <a:noFill/>
          <a:ln>
            <a:noFill/>
          </a:ln>
        </p:spPr>
        <p:txBody>
          <a:bodyPr spcFirstLastPara="1" wrap="square" lIns="91425" tIns="45700" rIns="91425" bIns="45700" anchor="ctr" anchorCtr="0">
            <a:noAutofit/>
          </a:bodyPr>
          <a:lstStyle/>
          <a:p>
            <a:pPr lvl="0" algn="ctr">
              <a:buSzPts val="1100"/>
            </a:pPr>
            <a:r>
              <a:rPr lang="fa-IR" sz="1600" b="1" smtClean="0">
                <a:solidFill>
                  <a:schemeClr val="lt1"/>
                </a:solidFill>
                <a:latin typeface="Fira Sans Extra Condensed Medium"/>
                <a:ea typeface="Fira Sans Extra Condensed Medium"/>
                <a:cs typeface="B Mitra" panose="00000400000000000000" pitchFamily="2" charset="-78"/>
                <a:sym typeface="Fira Sans Extra Condensed Medium"/>
              </a:rPr>
              <a:t>پایه‌گذاری </a:t>
            </a:r>
            <a:r>
              <a:rPr lang="fa-IR" sz="1600" b="1">
                <a:solidFill>
                  <a:schemeClr val="lt1"/>
                </a:solidFill>
                <a:latin typeface="Fira Sans Extra Condensed Medium"/>
                <a:ea typeface="Fira Sans Extra Condensed Medium"/>
                <a:cs typeface="B Mitra" panose="00000400000000000000" pitchFamily="2" charset="-78"/>
                <a:sym typeface="Fira Sans Extra Condensed Medium"/>
              </a:rPr>
              <a:t>و شروع پروژه‌ها</a:t>
            </a:r>
            <a:endParaRPr b="1" dirty="0">
              <a:solidFill>
                <a:schemeClr val="lt1"/>
              </a:solidFill>
              <a:latin typeface="Fira Sans Condensed Medium"/>
              <a:ea typeface="Fira Sans Condensed Medium"/>
              <a:cs typeface="B Mitra" panose="00000400000000000000" pitchFamily="2" charset="-78"/>
              <a:sym typeface="Fira Sans Condensed Medium"/>
            </a:endParaRPr>
          </a:p>
        </p:txBody>
      </p:sp>
      <p:sp>
        <p:nvSpPr>
          <p:cNvPr id="44" name="Google Shape;1457;p41"/>
          <p:cNvSpPr txBox="1"/>
          <p:nvPr/>
        </p:nvSpPr>
        <p:spPr>
          <a:xfrm>
            <a:off x="12062797" y="2613224"/>
            <a:ext cx="1731000" cy="261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800" dirty="0">
                <a:solidFill>
                  <a:schemeClr val="lt1"/>
                </a:solidFill>
                <a:latin typeface="Fira Sans Condensed Medium"/>
                <a:ea typeface="Fira Sans Condensed Medium"/>
                <a:cs typeface="Fira Sans Condensed Medium"/>
                <a:sym typeface="Fira Sans Condensed Medium"/>
              </a:rPr>
              <a:t>DECLINE</a:t>
            </a:r>
            <a:endParaRPr sz="1800" dirty="0">
              <a:solidFill>
                <a:schemeClr val="lt1"/>
              </a:solidFill>
              <a:latin typeface="Fira Sans Condensed Medium"/>
              <a:ea typeface="Fira Sans Condensed Medium"/>
              <a:cs typeface="Fira Sans Condensed Medium"/>
              <a:sym typeface="Fira Sans Condensed Medium"/>
            </a:endParaRPr>
          </a:p>
        </p:txBody>
      </p:sp>
      <p:sp>
        <p:nvSpPr>
          <p:cNvPr id="45" name="Google Shape;1458;p41"/>
          <p:cNvSpPr txBox="1"/>
          <p:nvPr/>
        </p:nvSpPr>
        <p:spPr>
          <a:xfrm>
            <a:off x="5587840" y="4048553"/>
            <a:ext cx="2155786" cy="544500"/>
          </a:xfrm>
          <a:prstGeom prst="rect">
            <a:avLst/>
          </a:prstGeom>
          <a:noFill/>
          <a:ln>
            <a:noFill/>
          </a:ln>
        </p:spPr>
        <p:txBody>
          <a:bodyPr spcFirstLastPara="1" wrap="square" lIns="91425" tIns="91425" rIns="91425" bIns="91425" anchor="ctr" anchorCtr="0">
            <a:noAutofit/>
          </a:bodyPr>
          <a:lstStyle/>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یکپارچه‌سازی کامل حمل‌ونقل همگانی: مترو، اتوبوس، تاکسی، دوچرخه و حتی خودروهای اشتراکی زیر یک سامانه واحد.</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مدیریت هوشمند کلان‌شهر: الگوریتم‌های هوش مصنوعی برای طراحی شبکه حمل‌ونقل، کاهش آلایندگی و مدیریت بحران (مثل روزهای بارانی یا آلودگی هوا).</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ارتباط با سیستم‌های ملی: اتصال به سامانه‌های ملی (مثل داده‌های پلیس و وزارت کشور) برای هماهنگی فرابخشی.</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زیرساخت انرژی و حمل‌ونقل پاک: ایستگاه‌های شارژ برقی گسترده، ناوگان الکتریکی هوشمند و توسعه خودروهای خودران</a:t>
            </a:r>
            <a:r>
              <a:rPr lang="fa-IR" sz="1200" dirty="0" smtClean="0">
                <a:latin typeface="Roboto"/>
                <a:ea typeface="Roboto"/>
                <a:cs typeface="B Mitra" panose="00000400000000000000" pitchFamily="2" charset="-78"/>
                <a:sym typeface="Roboto"/>
              </a:rPr>
              <a:t>.</a:t>
            </a:r>
            <a:endParaRPr lang="fa-IR" sz="1200" dirty="0">
              <a:latin typeface="Roboto"/>
              <a:ea typeface="Roboto"/>
              <a:cs typeface="B Mitra" panose="00000400000000000000" pitchFamily="2" charset="-78"/>
              <a:sym typeface="Roboto"/>
            </a:endParaRPr>
          </a:p>
        </p:txBody>
      </p:sp>
      <p:sp>
        <p:nvSpPr>
          <p:cNvPr id="46" name="Google Shape;1459;p41"/>
          <p:cNvSpPr txBox="1"/>
          <p:nvPr/>
        </p:nvSpPr>
        <p:spPr>
          <a:xfrm>
            <a:off x="7748017" y="4105517"/>
            <a:ext cx="2145035" cy="544500"/>
          </a:xfrm>
          <a:prstGeom prst="rect">
            <a:avLst/>
          </a:prstGeom>
          <a:noFill/>
          <a:ln>
            <a:noFill/>
          </a:ln>
        </p:spPr>
        <p:txBody>
          <a:bodyPr spcFirstLastPara="1" wrap="square" lIns="91425" tIns="91425" rIns="91425" bIns="91425" anchor="ctr" anchorCtr="0">
            <a:noAutofit/>
          </a:bodyPr>
          <a:lstStyle/>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گسترش تجهیزات و سنسورها: نصب کامل روی کل ناوگان اتوبوسرانی و تاکسیرانی.</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توسعه سامانه پرداخت یکپارچه: افزودن تاکسی، دوچرخه و سایر خدمات به کیف پول هوشمند.</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ایجاد پلتفرم مدیریت مرکزی: داشبوردهای تحلیلی برای مدیران شهری و اپلیکیشن واحد برای شهروندان.</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ورود هوش مصنوعی به بهره‌برداری عملی: پیش‌بینی تقاضای سفر، بهینه‌سازی زمان‌بندی اتوبوس‌ها و مترو، مدیریت هوشمند ترافیک در ساعات اوج.</a:t>
            </a:r>
          </a:p>
          <a:p>
            <a:pPr marL="171450" lvl="0" indent="-171450" algn="just" rtl="1">
              <a:buFont typeface="Arial" panose="020B0604020202020204" pitchFamily="34" charset="0"/>
              <a:buChar char="•"/>
            </a:pPr>
            <a:r>
              <a:rPr lang="fa-IR" sz="1200" dirty="0">
                <a:latin typeface="Roboto"/>
                <a:ea typeface="Roboto"/>
                <a:cs typeface="B Mitra" panose="00000400000000000000" pitchFamily="2" charset="-78"/>
                <a:sym typeface="Roboto"/>
              </a:rPr>
              <a:t>گسترش پایلوت‌ها به کل شهر: تعمیم تجربه‌ی مناطق آزمایشی به مناطق دیگر تهران.</a:t>
            </a:r>
          </a:p>
        </p:txBody>
      </p:sp>
      <p:sp>
        <p:nvSpPr>
          <p:cNvPr id="47" name="Google Shape;1460;p41"/>
          <p:cNvSpPr txBox="1"/>
          <p:nvPr/>
        </p:nvSpPr>
        <p:spPr>
          <a:xfrm>
            <a:off x="9915252" y="3251931"/>
            <a:ext cx="2165646" cy="1907962"/>
          </a:xfrm>
          <a:prstGeom prst="rect">
            <a:avLst/>
          </a:prstGeom>
          <a:noFill/>
          <a:ln>
            <a:noFill/>
          </a:ln>
        </p:spPr>
        <p:txBody>
          <a:bodyPr spcFirstLastPara="1" wrap="square" lIns="91425" tIns="91425" rIns="91425" bIns="91425" anchor="ctr" anchorCtr="0">
            <a:noAutofit/>
          </a:bodyPr>
          <a:lstStyle/>
          <a:p>
            <a:pPr marL="171450" indent="-171450" algn="just" rtl="1">
              <a:buFont typeface="Arial" panose="020B0604020202020204" pitchFamily="34" charset="0"/>
              <a:buChar char="•"/>
            </a:pPr>
            <a:r>
              <a:rPr lang="fa-IR" sz="1200" dirty="0">
                <a:cs typeface="B Mitra" panose="00000400000000000000" pitchFamily="2" charset="-78"/>
              </a:rPr>
              <a:t>ایجاد نهاد هماهنگ‌کننده در شهرداری (مرکز مدیریت حمل‌ونقل هوشمند).</a:t>
            </a:r>
          </a:p>
          <a:p>
            <a:pPr marL="171450" indent="-171450" algn="just" rtl="1">
              <a:buFont typeface="Arial" panose="020B0604020202020204" pitchFamily="34" charset="0"/>
              <a:buChar char="•"/>
            </a:pPr>
            <a:r>
              <a:rPr lang="fa-IR" sz="1200" dirty="0">
                <a:cs typeface="B Mitra" panose="00000400000000000000" pitchFamily="2" charset="-78"/>
              </a:rPr>
              <a:t>نصب تجهیزات پایه (</a:t>
            </a:r>
            <a:r>
              <a:rPr lang="en-US" sz="1200" dirty="0">
                <a:cs typeface="B Mitra" panose="00000400000000000000" pitchFamily="2" charset="-78"/>
              </a:rPr>
              <a:t>GPS </a:t>
            </a:r>
            <a:r>
              <a:rPr lang="fa-IR" sz="1200" dirty="0">
                <a:cs typeface="B Mitra" panose="00000400000000000000" pitchFamily="2" charset="-78"/>
              </a:rPr>
              <a:t>روی اتوبوس و تاکسی، دوربین‌های شمارش مسافر، اینترنت پایدار).</a:t>
            </a:r>
          </a:p>
          <a:p>
            <a:pPr marL="171450" indent="-171450" algn="just" rtl="1">
              <a:buFont typeface="Arial" panose="020B0604020202020204" pitchFamily="34" charset="0"/>
              <a:buChar char="•"/>
            </a:pPr>
            <a:r>
              <a:rPr lang="fa-IR" sz="1200" dirty="0">
                <a:cs typeface="B Mitra" panose="00000400000000000000" pitchFamily="2" charset="-78"/>
              </a:rPr>
              <a:t>یکپارچه‌سازی داده‌های اولیه (اتصال داده‌های مترو، اتوبوس و تاکسی در پلتفرم مرکزی).</a:t>
            </a:r>
          </a:p>
          <a:p>
            <a:pPr marL="171450" indent="-171450" algn="just" rtl="1">
              <a:buFont typeface="Arial" panose="020B0604020202020204" pitchFamily="34" charset="0"/>
              <a:buChar char="•"/>
            </a:pPr>
            <a:r>
              <a:rPr lang="fa-IR" sz="1200" dirty="0">
                <a:cs typeface="B Mitra" panose="00000400000000000000" pitchFamily="2" charset="-78"/>
              </a:rPr>
              <a:t>اجرای پایلوت در مناطق </a:t>
            </a:r>
            <a:r>
              <a:rPr lang="fa-IR" sz="1200" dirty="0" smtClean="0">
                <a:cs typeface="B Mitra" panose="00000400000000000000" pitchFamily="2" charset="-78"/>
              </a:rPr>
              <a:t>منتخب.</a:t>
            </a:r>
            <a:endParaRPr lang="fa-IR" sz="1200" dirty="0">
              <a:cs typeface="B Mitra" panose="00000400000000000000" pitchFamily="2" charset="-78"/>
            </a:endParaRPr>
          </a:p>
          <a:p>
            <a:pPr marL="171450" indent="-171450" algn="just" rtl="1">
              <a:buFont typeface="Arial" panose="020B0604020202020204" pitchFamily="34" charset="0"/>
              <a:buChar char="•"/>
            </a:pPr>
            <a:r>
              <a:rPr lang="fa-IR" sz="1200" dirty="0">
                <a:cs typeface="B Mitra" panose="00000400000000000000" pitchFamily="2" charset="-78"/>
              </a:rPr>
              <a:t>شروع سامانه پرداخت یکپارچه (کیف پول مشترک مترو و اتوبوس).</a:t>
            </a:r>
          </a:p>
          <a:p>
            <a:pPr marL="0" lvl="0" indent="0" algn="just" rtl="1">
              <a:spcBef>
                <a:spcPts val="0"/>
              </a:spcBef>
              <a:spcAft>
                <a:spcPts val="0"/>
              </a:spcAft>
              <a:buNone/>
            </a:pPr>
            <a:endParaRPr sz="1200" dirty="0">
              <a:solidFill>
                <a:srgbClr val="000000"/>
              </a:solidFill>
              <a:latin typeface="Roboto"/>
              <a:ea typeface="Roboto"/>
              <a:cs typeface="B Mitra" panose="00000400000000000000" pitchFamily="2" charset="-78"/>
              <a:sym typeface="Roboto"/>
            </a:endParaRPr>
          </a:p>
        </p:txBody>
      </p:sp>
    </p:spTree>
    <p:extLst>
      <p:ext uri="{BB962C8B-B14F-4D97-AF65-F5344CB8AC3E}">
        <p14:creationId xmlns:p14="http://schemas.microsoft.com/office/powerpoint/2010/main" val="3714974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pc="0" dirty="0" smtClean="0">
                <a:cs typeface="B Titr" panose="00000700000000000000" pitchFamily="2" charset="-78"/>
              </a:rPr>
              <a:t>۵. هوش </a:t>
            </a:r>
            <a:r>
              <a:rPr lang="fa-IR" spc="0" dirty="0">
                <a:cs typeface="B Titr" panose="00000700000000000000" pitchFamily="2" charset="-78"/>
              </a:rPr>
              <a:t>مصنوعی</a:t>
            </a:r>
            <a:endParaRPr lang="en-US" spc="0" dirty="0">
              <a:cs typeface="B Titr" panose="00000700000000000000" pitchFamily="2" charset="-78"/>
            </a:endParaRPr>
          </a:p>
        </p:txBody>
      </p:sp>
      <p:sp>
        <p:nvSpPr>
          <p:cNvPr id="3" name="Content Placeholder 2"/>
          <p:cNvSpPr>
            <a:spLocks noGrp="1"/>
          </p:cNvSpPr>
          <p:nvPr>
            <p:ph idx="1"/>
          </p:nvPr>
        </p:nvSpPr>
        <p:spPr>
          <a:xfrm>
            <a:off x="5767754" y="3364395"/>
            <a:ext cx="6043246" cy="3265005"/>
          </a:xfrm>
        </p:spPr>
        <p:txBody>
          <a:bodyPr>
            <a:noAutofit/>
          </a:bodyPr>
          <a:lstStyle/>
          <a:p>
            <a:pPr algn="just" rtl="1">
              <a:lnSpc>
                <a:spcPct val="100000"/>
              </a:lnSpc>
              <a:buFont typeface="Wingdings" panose="05000000000000000000" pitchFamily="2" charset="2"/>
              <a:buChar char="v"/>
            </a:pPr>
            <a:r>
              <a:rPr lang="fa-IR" b="1" dirty="0">
                <a:cs typeface="Mitra" panose="00000400000000000000" pitchFamily="2" charset="-78"/>
              </a:rPr>
              <a:t>هوش مصنوعی به ماشین ها قدرت فکر کردن مانند انسان ها را می دهد</a:t>
            </a:r>
            <a:r>
              <a:rPr lang="en-US" b="1" dirty="0" smtClean="0">
                <a:cs typeface="Mitra" panose="00000400000000000000" pitchFamily="2" charset="-78"/>
              </a:rPr>
              <a:t>.</a:t>
            </a:r>
            <a:endParaRPr lang="fa-IR" b="1" dirty="0" smtClean="0">
              <a:cs typeface="Mitra" panose="00000400000000000000" pitchFamily="2" charset="-78"/>
            </a:endParaRPr>
          </a:p>
          <a:p>
            <a:pPr marL="0" indent="0" algn="just" rtl="1">
              <a:lnSpc>
                <a:spcPct val="100000"/>
              </a:lnSpc>
              <a:buNone/>
            </a:pPr>
            <a:endParaRPr lang="en-US" b="1" dirty="0">
              <a:cs typeface="Mitra" panose="00000400000000000000" pitchFamily="2" charset="-78"/>
            </a:endParaRPr>
          </a:p>
          <a:p>
            <a:pPr algn="just" rtl="1">
              <a:lnSpc>
                <a:spcPct val="100000"/>
              </a:lnSpc>
              <a:buFont typeface="Wingdings" panose="05000000000000000000" pitchFamily="2" charset="2"/>
              <a:buChar char="v"/>
            </a:pPr>
            <a:r>
              <a:rPr lang="fa-IR" b="1" dirty="0">
                <a:cs typeface="Mitra" panose="00000400000000000000" pitchFamily="2" charset="-78"/>
              </a:rPr>
              <a:t> ماشین ها با داشتن هوش مصنوعی می توانند رفتار انسان را تقلید کنند و کارهای دستی را به صورت خودکار انجام دهند. </a:t>
            </a:r>
            <a:endParaRPr lang="fa-IR" b="1" dirty="0">
              <a:cs typeface="Mitra" panose="00000400000000000000" pitchFamily="2" charset="-78"/>
            </a:endParaRPr>
          </a:p>
          <a:p>
            <a:pPr marL="0" indent="0" algn="just" rtl="1">
              <a:lnSpc>
                <a:spcPct val="100000"/>
              </a:lnSpc>
              <a:buNone/>
            </a:pPr>
            <a:endParaRPr lang="fa-IR" b="1" dirty="0">
              <a:cs typeface="Mitra" panose="00000400000000000000" pitchFamily="2" charset="-78"/>
            </a:endParaRPr>
          </a:p>
          <a:p>
            <a:pPr marL="377190" lvl="2" indent="-285750" algn="just" rtl="1">
              <a:lnSpc>
                <a:spcPct val="100000"/>
              </a:lnSpc>
              <a:spcBef>
                <a:spcPts val="0"/>
              </a:spcBef>
              <a:buFont typeface="Wingdings" panose="05000000000000000000" pitchFamily="2" charset="2"/>
              <a:buChar char="v"/>
            </a:pPr>
            <a:r>
              <a:rPr lang="en-US" sz="1600" b="1" dirty="0">
                <a:cs typeface="Mitra" panose="00000400000000000000" pitchFamily="2" charset="-78"/>
              </a:rPr>
              <a:t>AI</a:t>
            </a:r>
            <a:r>
              <a:rPr lang="ar-SA" sz="1600" b="1" dirty="0">
                <a:cs typeface="Mitra" panose="00000400000000000000" pitchFamily="2" charset="-78"/>
              </a:rPr>
              <a:t> از عدم قطعیت</a:t>
            </a:r>
            <a:r>
              <a:rPr lang="fa-IR" sz="1600" b="1" dirty="0">
                <a:cs typeface="Mitra" panose="00000400000000000000" pitchFamily="2" charset="-78"/>
              </a:rPr>
              <a:t>‌ها</a:t>
            </a:r>
            <a:r>
              <a:rPr lang="ar-SA" sz="1600" b="1" dirty="0">
                <a:cs typeface="Mitra" panose="00000400000000000000" pitchFamily="2" charset="-78"/>
              </a:rPr>
              <a:t> استفاده می</a:t>
            </a:r>
            <a:r>
              <a:rPr lang="fa-IR" sz="1600" b="1" dirty="0">
                <a:cs typeface="Mitra" panose="00000400000000000000" pitchFamily="2" charset="-78"/>
              </a:rPr>
              <a:t>‌</a:t>
            </a:r>
            <a:r>
              <a:rPr lang="ar-SA" sz="1600" b="1" dirty="0">
                <a:cs typeface="Mitra" panose="00000400000000000000" pitchFamily="2" charset="-78"/>
              </a:rPr>
              <a:t>کند و رابطه‌ی بین علت و اثر سناریوهای مختلف را با ترکیب داده</a:t>
            </a:r>
            <a:r>
              <a:rPr lang="fa-IR" sz="1600" b="1" dirty="0">
                <a:cs typeface="Mitra" panose="00000400000000000000" pitchFamily="2" charset="-78"/>
              </a:rPr>
              <a:t>‌</a:t>
            </a:r>
            <a:r>
              <a:rPr lang="ar-SA" sz="1600" b="1" dirty="0">
                <a:cs typeface="Mitra" panose="00000400000000000000" pitchFamily="2" charset="-78"/>
              </a:rPr>
              <a:t>های موجود و با دخیل کردن مفروضات و احتمالات مدل می‌کند.</a:t>
            </a:r>
            <a:endParaRPr lang="en-US" sz="1600" b="1" dirty="0">
              <a:cs typeface="Mitra" panose="00000400000000000000" pitchFamily="2" charset="-78"/>
            </a:endParaRPr>
          </a:p>
          <a:p>
            <a:pPr marL="377190" lvl="2" indent="-285750" algn="just" rtl="1">
              <a:lnSpc>
                <a:spcPct val="100000"/>
              </a:lnSpc>
              <a:spcBef>
                <a:spcPts val="0"/>
              </a:spcBef>
              <a:buFont typeface="Wingdings" panose="05000000000000000000" pitchFamily="2" charset="2"/>
              <a:buChar char="v"/>
            </a:pPr>
            <a:endParaRPr lang="en-US" sz="1100" b="1" dirty="0">
              <a:cs typeface="Mitra" panose="00000400000000000000" pitchFamily="2" charset="-78"/>
            </a:endParaRPr>
          </a:p>
        </p:txBody>
      </p:sp>
      <p:sp>
        <p:nvSpPr>
          <p:cNvPr id="4" name="Text Placeholder 3"/>
          <p:cNvSpPr>
            <a:spLocks noGrp="1"/>
          </p:cNvSpPr>
          <p:nvPr>
            <p:ph type="body" idx="13"/>
          </p:nvPr>
        </p:nvSpPr>
        <p:spPr>
          <a:xfrm>
            <a:off x="5767754" y="1138029"/>
            <a:ext cx="6043246" cy="1962980"/>
          </a:xfrm>
        </p:spPr>
        <p:style>
          <a:lnRef idx="2">
            <a:schemeClr val="dk1"/>
          </a:lnRef>
          <a:fillRef idx="1">
            <a:schemeClr val="lt1"/>
          </a:fillRef>
          <a:effectRef idx="0">
            <a:schemeClr val="dk1"/>
          </a:effectRef>
          <a:fontRef idx="minor">
            <a:schemeClr val="dk1"/>
          </a:fontRef>
        </p:style>
        <p:txBody>
          <a:bodyPr/>
          <a:lstStyle/>
          <a:p>
            <a:pPr marL="0" lvl="2" algn="just" rtl="1">
              <a:spcBef>
                <a:spcPts val="1000"/>
              </a:spcBef>
            </a:pPr>
            <a:r>
              <a:rPr lang="fa-IR" sz="1600" b="1" dirty="0">
                <a:solidFill>
                  <a:schemeClr val="tx1"/>
                </a:solidFill>
                <a:cs typeface="Mitra" panose="00000400000000000000" pitchFamily="2" charset="-78"/>
              </a:rPr>
              <a:t>ماشین‌های هوشمند علاوه بر این‌که می‌توانند کارهای تکراری و طاقت‌ فرسا را انجام دهند، توانایی یادگیری نیز دارند. به طوری که می‌توانند مشاغلی که نیاز به تفکر دارد را به عهده گرفته و تصمیم گیری نمایند.</a:t>
            </a:r>
          </a:p>
        </p:txBody>
      </p:sp>
      <p:sp>
        <p:nvSpPr>
          <p:cNvPr id="6" name="Slide Number Placeholder 5"/>
          <p:cNvSpPr>
            <a:spLocks noGrp="1"/>
          </p:cNvSpPr>
          <p:nvPr>
            <p:ph type="sldNum" sz="quarter" idx="4"/>
          </p:nvPr>
        </p:nvSpPr>
        <p:spPr/>
        <p:txBody>
          <a:bodyPr/>
          <a:lstStyle/>
          <a:p>
            <a:fld id="{8C2E478F-E849-4A8C-AF1F-CBCC78A7CBFA}" type="slidenum">
              <a:rPr lang="en-US" smtClean="0"/>
              <a:t>9</a:t>
            </a:fld>
            <a:endParaRPr lang="en-US" dirty="0"/>
          </a:p>
        </p:txBody>
      </p:sp>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072" r="16072"/>
          <a:stretch>
            <a:fillRect/>
          </a:stretch>
        </p:blipFill>
        <p:spPr/>
      </p:pic>
    </p:spTree>
    <p:extLst>
      <p:ext uri="{BB962C8B-B14F-4D97-AF65-F5344CB8AC3E}">
        <p14:creationId xmlns:p14="http://schemas.microsoft.com/office/powerpoint/2010/main" val="29749228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5661986_Tech presentation_RVA_v4" id="{72761486-35C0-4EF3-924E-44BF93C5F925}" vid="{AA80AB01-476F-48C3-B3B7-DC4890A60E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B3E157-1CAC-4231-A2EC-E93952D57E42}">
  <ds:schemaRefs>
    <ds:schemaRef ds:uri="http://schemas.microsoft.com/sharepoint/v3/contenttype/forms"/>
  </ds:schemaRefs>
</ds:datastoreItem>
</file>

<file path=customXml/itemProps2.xml><?xml version="1.0" encoding="utf-8"?>
<ds:datastoreItem xmlns:ds="http://schemas.openxmlformats.org/officeDocument/2006/customXml" ds:itemID="{22E71848-B78E-4D58-BFA5-D2D5918911CD}">
  <ds:schemaRefs>
    <ds:schemaRef ds:uri="http://purl.org/dc/terms/"/>
    <ds:schemaRef ds:uri="http://purl.org/dc/dcmitype/"/>
    <ds:schemaRef ds:uri="http://purl.org/dc/elements/1.1/"/>
    <ds:schemaRef ds:uri="71af3243-3dd4-4a8d-8c0d-dd76da1f02a5"/>
    <ds:schemaRef ds:uri="http://schemas.microsoft.com/office/infopath/2007/PartnerControls"/>
    <ds:schemaRef ds:uri="http://schemas.microsoft.com/office/2006/documentManagement/types"/>
    <ds:schemaRef ds:uri="http://schemas.openxmlformats.org/package/2006/metadata/core-properties"/>
    <ds:schemaRef ds:uri="16c05727-aa75-4e4a-9b5f-8a80a116589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0B16AC2-D7DD-48B6-919A-4ADE887D75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Tech presentation</Template>
  <TotalTime>0</TotalTime>
  <Words>3883</Words>
  <Application>Microsoft Office PowerPoint</Application>
  <PresentationFormat>Widescreen</PresentationFormat>
  <Paragraphs>354</Paragraphs>
  <Slides>25</Slides>
  <Notes>14</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Arial</vt:lpstr>
      <vt:lpstr>B Mitra</vt:lpstr>
      <vt:lpstr>B Nazanin</vt:lpstr>
      <vt:lpstr>B Titr</vt:lpstr>
      <vt:lpstr>Bebas</vt:lpstr>
      <vt:lpstr>Calibri</vt:lpstr>
      <vt:lpstr>Calibri Light</vt:lpstr>
      <vt:lpstr>Fira Sans Condensed Medium</vt:lpstr>
      <vt:lpstr>Fira Sans Extra Condensed Medium</vt:lpstr>
      <vt:lpstr>Gill Sans</vt:lpstr>
      <vt:lpstr>Mitra</vt:lpstr>
      <vt:lpstr>Roboto</vt:lpstr>
      <vt:lpstr>Trebuchet MS</vt:lpstr>
      <vt:lpstr>Wingdings</vt:lpstr>
      <vt:lpstr>Office Theme</vt:lpstr>
      <vt:lpstr>PowerPoint Presentation</vt:lpstr>
      <vt:lpstr>فهرست مطالب</vt:lpstr>
      <vt:lpstr>۱. مقدمه (مفاهیم)</vt:lpstr>
      <vt:lpstr>۱. مقدمه (وضعیت کنونی تهران در حمل‌ونقل هوشمند)</vt:lpstr>
      <vt:lpstr>۱. مقدمه (هدف)</vt:lpstr>
      <vt:lpstr>۲. ضرورت هوشمندسازی</vt:lpstr>
      <vt:lpstr>۳. زیرساخت‌ها</vt:lpstr>
      <vt:lpstr>۴. گام‌های اجرایی </vt:lpstr>
      <vt:lpstr>۵. هوش مصنوعی</vt:lpstr>
      <vt:lpstr>۶. هوش مصنوعی در ترافیک و حمل‌‌و‌نقل</vt:lpstr>
      <vt:lpstr>۶. هوش مصنوعی در ترافیک و حمل‌‌و‌نقل</vt:lpstr>
      <vt:lpstr>۷. آینده‌ی مطلوب حمل و نقل همگانی</vt:lpstr>
      <vt:lpstr>۷. آینده‌ی مطلوب حمل و نقل همگانی</vt:lpstr>
      <vt:lpstr>۷. آینده‌ی مطلوب حمل و نقل همگانی</vt:lpstr>
      <vt:lpstr>۷. آینده‌ی مطلوب حمل و نقل همگانی</vt:lpstr>
      <vt:lpstr>۷. آینده‌ی مطلوب حمل و نقل همگانی</vt:lpstr>
      <vt:lpstr>۷. آینده‌ی مطلوب حمل و نقل همگانی</vt:lpstr>
      <vt:lpstr>۸. تجربیات جهانی</vt:lpstr>
      <vt:lpstr>۸. تجربیات جهانی</vt:lpstr>
      <vt:lpstr>۹. چالش‌ها</vt:lpstr>
      <vt:lpstr>۱۰. پیشنهادات  (چارچوب کلی)</vt:lpstr>
      <vt:lpstr>۱۰. پیشنهادات (راهبردی)</vt:lpstr>
      <vt:lpstr>۱۰. پیشنهادات (اجرایی)</vt:lpstr>
      <vt:lpstr>۱۰. پیشنهادات</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2023-07-25T05:44:09Z</dcterms:created>
  <dcterms:modified xsi:type="dcterms:W3CDTF">2025-09-18T13:01:13Z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